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80" r:id="rId6"/>
    <p:sldId id="281" r:id="rId7"/>
    <p:sldId id="260" r:id="rId8"/>
    <p:sldId id="283" r:id="rId9"/>
    <p:sldId id="286" r:id="rId10"/>
    <p:sldId id="287" r:id="rId11"/>
    <p:sldId id="288" r:id="rId12"/>
    <p:sldId id="289" r:id="rId13"/>
    <p:sldId id="290" r:id="rId14"/>
    <p:sldId id="282" r:id="rId15"/>
    <p:sldId id="263" r:id="rId16"/>
    <p:sldId id="264" r:id="rId17"/>
    <p:sldId id="261" r:id="rId18"/>
    <p:sldId id="262" r:id="rId19"/>
    <p:sldId id="265" r:id="rId20"/>
    <p:sldId id="266" r:id="rId21"/>
    <p:sldId id="268" r:id="rId22"/>
    <p:sldId id="269" r:id="rId23"/>
    <p:sldId id="267" r:id="rId24"/>
    <p:sldId id="277" r:id="rId25"/>
    <p:sldId id="278" r:id="rId26"/>
    <p:sldId id="279" r:id="rId27"/>
    <p:sldId id="291" r:id="rId28"/>
    <p:sldId id="292" r:id="rId29"/>
    <p:sldId id="293" r:id="rId30"/>
    <p:sldId id="294" r:id="rId31"/>
    <p:sldId id="29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6" d="100"/>
          <a:sy n="86"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i Wirum" userId="88de0435-829a-45ca-a5df-0b338d92ed06" providerId="ADAL" clId="{5F4BC88F-D59D-4838-9F03-A56BA0640A0F}"/>
    <pc:docChg chg="undo custSel addSld delSld modSld sldOrd">
      <pc:chgData name="Kirsti Wirum" userId="88de0435-829a-45ca-a5df-0b338d92ed06" providerId="ADAL" clId="{5F4BC88F-D59D-4838-9F03-A56BA0640A0F}" dt="2022-01-10T11:15:50.064" v="2212" actId="47"/>
      <pc:docMkLst>
        <pc:docMk/>
      </pc:docMkLst>
      <pc:sldChg chg="modSp mod">
        <pc:chgData name="Kirsti Wirum" userId="88de0435-829a-45ca-a5df-0b338d92ed06" providerId="ADAL" clId="{5F4BC88F-D59D-4838-9F03-A56BA0640A0F}" dt="2021-09-13T10:52:55.711" v="528" actId="20577"/>
        <pc:sldMkLst>
          <pc:docMk/>
          <pc:sldMk cId="2700756943" sldId="256"/>
        </pc:sldMkLst>
        <pc:spChg chg="mod">
          <ac:chgData name="Kirsti Wirum" userId="88de0435-829a-45ca-a5df-0b338d92ed06" providerId="ADAL" clId="{5F4BC88F-D59D-4838-9F03-A56BA0640A0F}" dt="2021-09-13T10:52:55.711" v="528" actId="20577"/>
          <ac:spMkLst>
            <pc:docMk/>
            <pc:sldMk cId="2700756943" sldId="256"/>
            <ac:spMk id="3" creationId="{00000000-0000-0000-0000-000000000000}"/>
          </ac:spMkLst>
        </pc:spChg>
      </pc:sldChg>
      <pc:sldChg chg="del ord">
        <pc:chgData name="Kirsti Wirum" userId="88de0435-829a-45ca-a5df-0b338d92ed06" providerId="ADAL" clId="{5F4BC88F-D59D-4838-9F03-A56BA0640A0F}" dt="2021-09-13T10:51:08.429" v="526" actId="47"/>
        <pc:sldMkLst>
          <pc:docMk/>
          <pc:sldMk cId="3317130102" sldId="258"/>
        </pc:sldMkLst>
      </pc:sldChg>
      <pc:sldChg chg="addSp delSp modSp mod">
        <pc:chgData name="Kirsti Wirum" userId="88de0435-829a-45ca-a5df-0b338d92ed06" providerId="ADAL" clId="{5F4BC88F-D59D-4838-9F03-A56BA0640A0F}" dt="2021-09-13T07:56:57.682" v="9" actId="20577"/>
        <pc:sldMkLst>
          <pc:docMk/>
          <pc:sldMk cId="3223857067" sldId="260"/>
        </pc:sldMkLst>
        <pc:spChg chg="add mod">
          <ac:chgData name="Kirsti Wirum" userId="88de0435-829a-45ca-a5df-0b338d92ed06" providerId="ADAL" clId="{5F4BC88F-D59D-4838-9F03-A56BA0640A0F}" dt="2021-09-13T07:56:57.682" v="9" actId="20577"/>
          <ac:spMkLst>
            <pc:docMk/>
            <pc:sldMk cId="3223857067" sldId="260"/>
            <ac:spMk id="7" creationId="{5E4FF501-B368-4437-9BBC-0E705EBBE911}"/>
          </ac:spMkLst>
        </pc:spChg>
        <pc:picChg chg="del">
          <ac:chgData name="Kirsti Wirum" userId="88de0435-829a-45ca-a5df-0b338d92ed06" providerId="ADAL" clId="{5F4BC88F-D59D-4838-9F03-A56BA0640A0F}" dt="2021-09-13T07:55:19.767" v="2" actId="478"/>
          <ac:picMkLst>
            <pc:docMk/>
            <pc:sldMk cId="3223857067" sldId="260"/>
            <ac:picMk id="4" creationId="{00000000-0000-0000-0000-000000000000}"/>
          </ac:picMkLst>
        </pc:picChg>
        <pc:picChg chg="add del mod">
          <ac:chgData name="Kirsti Wirum" userId="88de0435-829a-45ca-a5df-0b338d92ed06" providerId="ADAL" clId="{5F4BC88F-D59D-4838-9F03-A56BA0640A0F}" dt="2021-09-13T07:56:36.642" v="5" actId="478"/>
          <ac:picMkLst>
            <pc:docMk/>
            <pc:sldMk cId="3223857067" sldId="260"/>
            <ac:picMk id="9" creationId="{F2303065-1B9F-4F76-B3BD-98E8E8718C18}"/>
          </ac:picMkLst>
        </pc:picChg>
        <pc:picChg chg="add mod">
          <ac:chgData name="Kirsti Wirum" userId="88de0435-829a-45ca-a5df-0b338d92ed06" providerId="ADAL" clId="{5F4BC88F-D59D-4838-9F03-A56BA0640A0F}" dt="2021-09-13T07:56:49.997" v="8" actId="1076"/>
          <ac:picMkLst>
            <pc:docMk/>
            <pc:sldMk cId="3223857067" sldId="260"/>
            <ac:picMk id="11" creationId="{A26860F5-0F12-4A2E-A814-C4F0722E280B}"/>
          </ac:picMkLst>
        </pc:picChg>
      </pc:sldChg>
      <pc:sldChg chg="modSp mod">
        <pc:chgData name="Kirsti Wirum" userId="88de0435-829a-45ca-a5df-0b338d92ed06" providerId="ADAL" clId="{5F4BC88F-D59D-4838-9F03-A56BA0640A0F}" dt="2021-09-13T10:56:41.755" v="536" actId="20577"/>
        <pc:sldMkLst>
          <pc:docMk/>
          <pc:sldMk cId="4258700722" sldId="262"/>
        </pc:sldMkLst>
        <pc:spChg chg="mod">
          <ac:chgData name="Kirsti Wirum" userId="88de0435-829a-45ca-a5df-0b338d92ed06" providerId="ADAL" clId="{5F4BC88F-D59D-4838-9F03-A56BA0640A0F}" dt="2021-09-13T10:56:41.755" v="536" actId="20577"/>
          <ac:spMkLst>
            <pc:docMk/>
            <pc:sldMk cId="4258700722" sldId="262"/>
            <ac:spMk id="3" creationId="{00000000-0000-0000-0000-000000000000}"/>
          </ac:spMkLst>
        </pc:spChg>
      </pc:sldChg>
      <pc:sldChg chg="modSp mod">
        <pc:chgData name="Kirsti Wirum" userId="88de0435-829a-45ca-a5df-0b338d92ed06" providerId="ADAL" clId="{5F4BC88F-D59D-4838-9F03-A56BA0640A0F}" dt="2021-09-13T10:44:22.030" v="519" actId="20577"/>
        <pc:sldMkLst>
          <pc:docMk/>
          <pc:sldMk cId="3986081273" sldId="263"/>
        </pc:sldMkLst>
        <pc:spChg chg="mod">
          <ac:chgData name="Kirsti Wirum" userId="88de0435-829a-45ca-a5df-0b338d92ed06" providerId="ADAL" clId="{5F4BC88F-D59D-4838-9F03-A56BA0640A0F}" dt="2021-09-13T10:44:22.030" v="519" actId="20577"/>
          <ac:spMkLst>
            <pc:docMk/>
            <pc:sldMk cId="3986081273" sldId="263"/>
            <ac:spMk id="5" creationId="{00000000-0000-0000-0000-000000000000}"/>
          </ac:spMkLst>
        </pc:spChg>
      </pc:sldChg>
      <pc:sldChg chg="modSp mod">
        <pc:chgData name="Kirsti Wirum" userId="88de0435-829a-45ca-a5df-0b338d92ed06" providerId="ADAL" clId="{5F4BC88F-D59D-4838-9F03-A56BA0640A0F}" dt="2021-09-13T11:01:21.227" v="762" actId="20577"/>
        <pc:sldMkLst>
          <pc:docMk/>
          <pc:sldMk cId="4083982781" sldId="267"/>
        </pc:sldMkLst>
        <pc:spChg chg="mod">
          <ac:chgData name="Kirsti Wirum" userId="88de0435-829a-45ca-a5df-0b338d92ed06" providerId="ADAL" clId="{5F4BC88F-D59D-4838-9F03-A56BA0640A0F}" dt="2021-09-13T11:01:21.227" v="762" actId="20577"/>
          <ac:spMkLst>
            <pc:docMk/>
            <pc:sldMk cId="4083982781" sldId="267"/>
            <ac:spMk id="2" creationId="{00000000-0000-0000-0000-000000000000}"/>
          </ac:spMkLst>
        </pc:spChg>
        <pc:spChg chg="mod">
          <ac:chgData name="Kirsti Wirum" userId="88de0435-829a-45ca-a5df-0b338d92ed06" providerId="ADAL" clId="{5F4BC88F-D59D-4838-9F03-A56BA0640A0F}" dt="2021-09-13T11:01:06.184" v="740" actId="113"/>
          <ac:spMkLst>
            <pc:docMk/>
            <pc:sldMk cId="4083982781" sldId="267"/>
            <ac:spMk id="3" creationId="{00000000-0000-0000-0000-000000000000}"/>
          </ac:spMkLst>
        </pc:spChg>
      </pc:sldChg>
      <pc:sldChg chg="modSp mod">
        <pc:chgData name="Kirsti Wirum" userId="88de0435-829a-45ca-a5df-0b338d92ed06" providerId="ADAL" clId="{5F4BC88F-D59D-4838-9F03-A56BA0640A0F}" dt="2021-09-13T10:57:08.728" v="537" actId="20577"/>
        <pc:sldMkLst>
          <pc:docMk/>
          <pc:sldMk cId="3061704130" sldId="268"/>
        </pc:sldMkLst>
        <pc:spChg chg="mod">
          <ac:chgData name="Kirsti Wirum" userId="88de0435-829a-45ca-a5df-0b338d92ed06" providerId="ADAL" clId="{5F4BC88F-D59D-4838-9F03-A56BA0640A0F}" dt="2021-09-13T10:57:08.728" v="537" actId="20577"/>
          <ac:spMkLst>
            <pc:docMk/>
            <pc:sldMk cId="3061704130" sldId="268"/>
            <ac:spMk id="2" creationId="{00000000-0000-0000-0000-000000000000}"/>
          </ac:spMkLst>
        </pc:spChg>
        <pc:picChg chg="mod">
          <ac:chgData name="Kirsti Wirum" userId="88de0435-829a-45ca-a5df-0b338d92ed06" providerId="ADAL" clId="{5F4BC88F-D59D-4838-9F03-A56BA0640A0F}" dt="2021-09-13T10:30:06.832" v="140" actId="1076"/>
          <ac:picMkLst>
            <pc:docMk/>
            <pc:sldMk cId="3061704130" sldId="268"/>
            <ac:picMk id="4" creationId="{00000000-0000-0000-0000-000000000000}"/>
          </ac:picMkLst>
        </pc:picChg>
      </pc:sldChg>
      <pc:sldChg chg="modSp mod">
        <pc:chgData name="Kirsti Wirum" userId="88de0435-829a-45ca-a5df-0b338d92ed06" providerId="ADAL" clId="{5F4BC88F-D59D-4838-9F03-A56BA0640A0F}" dt="2021-09-13T10:59:26.613" v="638" actId="20577"/>
        <pc:sldMkLst>
          <pc:docMk/>
          <pc:sldMk cId="409430179" sldId="269"/>
        </pc:sldMkLst>
        <pc:spChg chg="mod">
          <ac:chgData name="Kirsti Wirum" userId="88de0435-829a-45ca-a5df-0b338d92ed06" providerId="ADAL" clId="{5F4BC88F-D59D-4838-9F03-A56BA0640A0F}" dt="2021-09-13T10:59:26.613" v="638" actId="20577"/>
          <ac:spMkLst>
            <pc:docMk/>
            <pc:sldMk cId="409430179" sldId="269"/>
            <ac:spMk id="3" creationId="{00000000-0000-0000-0000-000000000000}"/>
          </ac:spMkLst>
        </pc:spChg>
      </pc:sldChg>
      <pc:sldChg chg="del">
        <pc:chgData name="Kirsti Wirum" userId="88de0435-829a-45ca-a5df-0b338d92ed06" providerId="ADAL" clId="{5F4BC88F-D59D-4838-9F03-A56BA0640A0F}" dt="2021-09-12T20:54:26.099" v="0" actId="2696"/>
        <pc:sldMkLst>
          <pc:docMk/>
          <pc:sldMk cId="2374077551" sldId="270"/>
        </pc:sldMkLst>
      </pc:sldChg>
      <pc:sldChg chg="del">
        <pc:chgData name="Kirsti Wirum" userId="88de0435-829a-45ca-a5df-0b338d92ed06" providerId="ADAL" clId="{5F4BC88F-D59D-4838-9F03-A56BA0640A0F}" dt="2021-09-12T20:54:32.140" v="1" actId="2696"/>
        <pc:sldMkLst>
          <pc:docMk/>
          <pc:sldMk cId="758175033" sldId="271"/>
        </pc:sldMkLst>
      </pc:sldChg>
      <pc:sldChg chg="modSp mod">
        <pc:chgData name="Kirsti Wirum" userId="88de0435-829a-45ca-a5df-0b338d92ed06" providerId="ADAL" clId="{5F4BC88F-D59D-4838-9F03-A56BA0640A0F}" dt="2021-09-13T10:29:43.631" v="139" actId="113"/>
        <pc:sldMkLst>
          <pc:docMk/>
          <pc:sldMk cId="1842764467" sldId="277"/>
        </pc:sldMkLst>
        <pc:spChg chg="mod">
          <ac:chgData name="Kirsti Wirum" userId="88de0435-829a-45ca-a5df-0b338d92ed06" providerId="ADAL" clId="{5F4BC88F-D59D-4838-9F03-A56BA0640A0F}" dt="2021-09-13T10:29:43.631" v="139" actId="113"/>
          <ac:spMkLst>
            <pc:docMk/>
            <pc:sldMk cId="1842764467" sldId="277"/>
            <ac:spMk id="3" creationId="{00000000-0000-0000-0000-000000000000}"/>
          </ac:spMkLst>
        </pc:spChg>
      </pc:sldChg>
      <pc:sldChg chg="modSp mod">
        <pc:chgData name="Kirsti Wirum" userId="88de0435-829a-45ca-a5df-0b338d92ed06" providerId="ADAL" clId="{5F4BC88F-D59D-4838-9F03-A56BA0640A0F}" dt="2021-09-13T11:02:21.209" v="769" actId="27636"/>
        <pc:sldMkLst>
          <pc:docMk/>
          <pc:sldMk cId="802772875" sldId="278"/>
        </pc:sldMkLst>
        <pc:spChg chg="mod">
          <ac:chgData name="Kirsti Wirum" userId="88de0435-829a-45ca-a5df-0b338d92ed06" providerId="ADAL" clId="{5F4BC88F-D59D-4838-9F03-A56BA0640A0F}" dt="2021-09-13T11:02:21.209" v="769" actId="27636"/>
          <ac:spMkLst>
            <pc:docMk/>
            <pc:sldMk cId="802772875" sldId="278"/>
            <ac:spMk id="3" creationId="{00000000-0000-0000-0000-000000000000}"/>
          </ac:spMkLst>
        </pc:spChg>
      </pc:sldChg>
      <pc:sldChg chg="modSp mod">
        <pc:chgData name="Kirsti Wirum" userId="88de0435-829a-45ca-a5df-0b338d92ed06" providerId="ADAL" clId="{5F4BC88F-D59D-4838-9F03-A56BA0640A0F}" dt="2021-09-13T10:28:35.043" v="117" actId="20577"/>
        <pc:sldMkLst>
          <pc:docMk/>
          <pc:sldMk cId="3188096788" sldId="279"/>
        </pc:sldMkLst>
        <pc:spChg chg="mod">
          <ac:chgData name="Kirsti Wirum" userId="88de0435-829a-45ca-a5df-0b338d92ed06" providerId="ADAL" clId="{5F4BC88F-D59D-4838-9F03-A56BA0640A0F}" dt="2021-09-13T10:28:35.043" v="117" actId="20577"/>
          <ac:spMkLst>
            <pc:docMk/>
            <pc:sldMk cId="3188096788" sldId="279"/>
            <ac:spMk id="2" creationId="{00000000-0000-0000-0000-000000000000}"/>
          </ac:spMkLst>
        </pc:spChg>
      </pc:sldChg>
      <pc:sldChg chg="modSp mod">
        <pc:chgData name="Kirsti Wirum" userId="88de0435-829a-45ca-a5df-0b338d92ed06" providerId="ADAL" clId="{5F4BC88F-D59D-4838-9F03-A56BA0640A0F}" dt="2021-09-13T10:36:51.909" v="238" actId="113"/>
        <pc:sldMkLst>
          <pc:docMk/>
          <pc:sldMk cId="3001991380" sldId="280"/>
        </pc:sldMkLst>
        <pc:spChg chg="mod">
          <ac:chgData name="Kirsti Wirum" userId="88de0435-829a-45ca-a5df-0b338d92ed06" providerId="ADAL" clId="{5F4BC88F-D59D-4838-9F03-A56BA0640A0F}" dt="2021-09-13T10:36:51.909" v="238" actId="113"/>
          <ac:spMkLst>
            <pc:docMk/>
            <pc:sldMk cId="3001991380" sldId="280"/>
            <ac:spMk id="3" creationId="{BA2ED82D-B3C0-415D-ACC4-64F91B2B138B}"/>
          </ac:spMkLst>
        </pc:spChg>
      </pc:sldChg>
      <pc:sldChg chg="modSp mod">
        <pc:chgData name="Kirsti Wirum" userId="88de0435-829a-45ca-a5df-0b338d92ed06" providerId="ADAL" clId="{5F4BC88F-D59D-4838-9F03-A56BA0640A0F}" dt="2021-09-13T10:40:21.190" v="403" actId="20577"/>
        <pc:sldMkLst>
          <pc:docMk/>
          <pc:sldMk cId="723976498" sldId="281"/>
        </pc:sldMkLst>
        <pc:spChg chg="mod">
          <ac:chgData name="Kirsti Wirum" userId="88de0435-829a-45ca-a5df-0b338d92ed06" providerId="ADAL" clId="{5F4BC88F-D59D-4838-9F03-A56BA0640A0F}" dt="2021-09-13T10:40:21.190" v="403" actId="20577"/>
          <ac:spMkLst>
            <pc:docMk/>
            <pc:sldMk cId="723976498" sldId="281"/>
            <ac:spMk id="3" creationId="{035F3DD4-A8BD-4359-86DD-C2D9065F6885}"/>
          </ac:spMkLst>
        </pc:spChg>
      </pc:sldChg>
      <pc:sldChg chg="modSp mod">
        <pc:chgData name="Kirsti Wirum" userId="88de0435-829a-45ca-a5df-0b338d92ed06" providerId="ADAL" clId="{5F4BC88F-D59D-4838-9F03-A56BA0640A0F}" dt="2021-09-13T11:03:07.399" v="868" actId="20577"/>
        <pc:sldMkLst>
          <pc:docMk/>
          <pc:sldMk cId="1454819503" sldId="291"/>
        </pc:sldMkLst>
        <pc:spChg chg="mod">
          <ac:chgData name="Kirsti Wirum" userId="88de0435-829a-45ca-a5df-0b338d92ed06" providerId="ADAL" clId="{5F4BC88F-D59D-4838-9F03-A56BA0640A0F}" dt="2021-09-13T11:03:07.399" v="868" actId="20577"/>
          <ac:spMkLst>
            <pc:docMk/>
            <pc:sldMk cId="1454819503" sldId="291"/>
            <ac:spMk id="3" creationId="{AA730D53-46A2-4C96-8C72-341334DAC7D0}"/>
          </ac:spMkLst>
        </pc:spChg>
      </pc:sldChg>
      <pc:sldChg chg="addSp delSp modSp mod">
        <pc:chgData name="Kirsti Wirum" userId="88de0435-829a-45ca-a5df-0b338d92ed06" providerId="ADAL" clId="{5F4BC88F-D59D-4838-9F03-A56BA0640A0F}" dt="2021-09-13T08:14:26.551" v="54" actId="478"/>
        <pc:sldMkLst>
          <pc:docMk/>
          <pc:sldMk cId="957717774" sldId="292"/>
        </pc:sldMkLst>
        <pc:spChg chg="mod">
          <ac:chgData name="Kirsti Wirum" userId="88de0435-829a-45ca-a5df-0b338d92ed06" providerId="ADAL" clId="{5F4BC88F-D59D-4838-9F03-A56BA0640A0F}" dt="2021-09-13T07:59:54.592" v="17" actId="20577"/>
          <ac:spMkLst>
            <pc:docMk/>
            <pc:sldMk cId="957717774" sldId="292"/>
            <ac:spMk id="2" creationId="{C2441267-F79A-48D0-88A5-CB6D210BBAA5}"/>
          </ac:spMkLst>
        </pc:spChg>
        <pc:spChg chg="add del mod">
          <ac:chgData name="Kirsti Wirum" userId="88de0435-829a-45ca-a5df-0b338d92ed06" providerId="ADAL" clId="{5F4BC88F-D59D-4838-9F03-A56BA0640A0F}" dt="2021-09-13T07:59:09.934" v="11" actId="22"/>
          <ac:spMkLst>
            <pc:docMk/>
            <pc:sldMk cId="957717774" sldId="292"/>
            <ac:spMk id="5" creationId="{E768D905-4D37-46DF-AE88-2833CBCEBD07}"/>
          </ac:spMkLst>
        </pc:spChg>
        <pc:spChg chg="add del mod">
          <ac:chgData name="Kirsti Wirum" userId="88de0435-829a-45ca-a5df-0b338d92ed06" providerId="ADAL" clId="{5F4BC88F-D59D-4838-9F03-A56BA0640A0F}" dt="2021-09-13T07:59:42.197" v="13" actId="22"/>
          <ac:spMkLst>
            <pc:docMk/>
            <pc:sldMk cId="957717774" sldId="292"/>
            <ac:spMk id="9" creationId="{1047B9E5-9312-465F-B35A-6EA7041BFC83}"/>
          </ac:spMkLst>
        </pc:spChg>
        <pc:spChg chg="add mod">
          <ac:chgData name="Kirsti Wirum" userId="88de0435-829a-45ca-a5df-0b338d92ed06" providerId="ADAL" clId="{5F4BC88F-D59D-4838-9F03-A56BA0640A0F}" dt="2021-09-13T08:12:58.707" v="40" actId="207"/>
          <ac:spMkLst>
            <pc:docMk/>
            <pc:sldMk cId="957717774" sldId="292"/>
            <ac:spMk id="12" creationId="{5F832D3B-C550-4DAF-A793-450F37024EA7}"/>
          </ac:spMkLst>
        </pc:spChg>
        <pc:spChg chg="add mod">
          <ac:chgData name="Kirsti Wirum" userId="88de0435-829a-45ca-a5df-0b338d92ed06" providerId="ADAL" clId="{5F4BC88F-D59D-4838-9F03-A56BA0640A0F}" dt="2021-09-13T08:13:10.121" v="41" actId="208"/>
          <ac:spMkLst>
            <pc:docMk/>
            <pc:sldMk cId="957717774" sldId="292"/>
            <ac:spMk id="13" creationId="{76D79397-6592-4121-85FB-A7B4894DF113}"/>
          </ac:spMkLst>
        </pc:spChg>
        <pc:spChg chg="add mod">
          <ac:chgData name="Kirsti Wirum" userId="88de0435-829a-45ca-a5df-0b338d92ed06" providerId="ADAL" clId="{5F4BC88F-D59D-4838-9F03-A56BA0640A0F}" dt="2021-09-13T08:13:20.567" v="42" actId="208"/>
          <ac:spMkLst>
            <pc:docMk/>
            <pc:sldMk cId="957717774" sldId="292"/>
            <ac:spMk id="14" creationId="{3B84A856-9703-4CE8-BD88-1681F159BC54}"/>
          </ac:spMkLst>
        </pc:spChg>
        <pc:spChg chg="add del mod ord">
          <ac:chgData name="Kirsti Wirum" userId="88de0435-829a-45ca-a5df-0b338d92ed06" providerId="ADAL" clId="{5F4BC88F-D59D-4838-9F03-A56BA0640A0F}" dt="2021-09-13T08:14:26.551" v="54" actId="478"/>
          <ac:spMkLst>
            <pc:docMk/>
            <pc:sldMk cId="957717774" sldId="292"/>
            <ac:spMk id="15" creationId="{DD27B14E-F20F-4FA5-842A-83E5F0322A68}"/>
          </ac:spMkLst>
        </pc:spChg>
        <pc:picChg chg="del">
          <ac:chgData name="Kirsti Wirum" userId="88de0435-829a-45ca-a5df-0b338d92ed06" providerId="ADAL" clId="{5F4BC88F-D59D-4838-9F03-A56BA0640A0F}" dt="2021-09-13T07:59:06.324" v="10" actId="478"/>
          <ac:picMkLst>
            <pc:docMk/>
            <pc:sldMk cId="957717774" sldId="292"/>
            <ac:picMk id="4" creationId="{D83DCCBA-1FC4-402E-950A-C38A0FD35021}"/>
          </ac:picMkLst>
        </pc:picChg>
        <pc:picChg chg="add del mod ord">
          <ac:chgData name="Kirsti Wirum" userId="88de0435-829a-45ca-a5df-0b338d92ed06" providerId="ADAL" clId="{5F4BC88F-D59D-4838-9F03-A56BA0640A0F}" dt="2021-09-13T07:59:39.042" v="12" actId="478"/>
          <ac:picMkLst>
            <pc:docMk/>
            <pc:sldMk cId="957717774" sldId="292"/>
            <ac:picMk id="7" creationId="{89B8A41C-3520-4F6A-82DF-AE58465C107D}"/>
          </ac:picMkLst>
        </pc:picChg>
        <pc:picChg chg="add mod ord">
          <ac:chgData name="Kirsti Wirum" userId="88de0435-829a-45ca-a5df-0b338d92ed06" providerId="ADAL" clId="{5F4BC88F-D59D-4838-9F03-A56BA0640A0F}" dt="2021-09-13T08:11:10.206" v="30" actId="1076"/>
          <ac:picMkLst>
            <pc:docMk/>
            <pc:sldMk cId="957717774" sldId="292"/>
            <ac:picMk id="11" creationId="{E283DA5D-5999-4C3B-BD3B-D1F07F10CE8F}"/>
          </ac:picMkLst>
        </pc:picChg>
      </pc:sldChg>
      <pc:sldChg chg="addSp delSp modSp mod">
        <pc:chgData name="Kirsti Wirum" userId="88de0435-829a-45ca-a5df-0b338d92ed06" providerId="ADAL" clId="{5F4BC88F-D59D-4838-9F03-A56BA0640A0F}" dt="2021-09-13T10:09:50.668" v="113" actId="1076"/>
        <pc:sldMkLst>
          <pc:docMk/>
          <pc:sldMk cId="1074173572" sldId="293"/>
        </pc:sldMkLst>
        <pc:spChg chg="mod">
          <ac:chgData name="Kirsti Wirum" userId="88de0435-829a-45ca-a5df-0b338d92ed06" providerId="ADAL" clId="{5F4BC88F-D59D-4838-9F03-A56BA0640A0F}" dt="2021-09-13T10:09:50.668" v="113" actId="1076"/>
          <ac:spMkLst>
            <pc:docMk/>
            <pc:sldMk cId="1074173572" sldId="293"/>
            <ac:spMk id="2" creationId="{5950EAD0-DC6B-4A93-A2BE-3E9848912D35}"/>
          </ac:spMkLst>
        </pc:spChg>
        <pc:spChg chg="add del mod">
          <ac:chgData name="Kirsti Wirum" userId="88de0435-829a-45ca-a5df-0b338d92ed06" providerId="ADAL" clId="{5F4BC88F-D59D-4838-9F03-A56BA0640A0F}" dt="2021-09-13T10:07:35.968" v="57" actId="22"/>
          <ac:spMkLst>
            <pc:docMk/>
            <pc:sldMk cId="1074173572" sldId="293"/>
            <ac:spMk id="6" creationId="{17A4AC97-26D2-458C-AFE1-3145BDB33E65}"/>
          </ac:spMkLst>
        </pc:spChg>
        <pc:picChg chg="del">
          <ac:chgData name="Kirsti Wirum" userId="88de0435-829a-45ca-a5df-0b338d92ed06" providerId="ADAL" clId="{5F4BC88F-D59D-4838-9F03-A56BA0640A0F}" dt="2021-09-13T09:34:10.381" v="55" actId="478"/>
          <ac:picMkLst>
            <pc:docMk/>
            <pc:sldMk cId="1074173572" sldId="293"/>
            <ac:picMk id="4" creationId="{8AAAB93E-CEF9-4A17-B21E-A74C1A5D6BF9}"/>
          </ac:picMkLst>
        </pc:picChg>
        <pc:picChg chg="del">
          <ac:chgData name="Kirsti Wirum" userId="88de0435-829a-45ca-a5df-0b338d92ed06" providerId="ADAL" clId="{5F4BC88F-D59D-4838-9F03-A56BA0640A0F}" dt="2021-09-13T09:34:15.289" v="56" actId="478"/>
          <ac:picMkLst>
            <pc:docMk/>
            <pc:sldMk cId="1074173572" sldId="293"/>
            <ac:picMk id="5" creationId="{67EB0EDD-6093-4F86-8F8F-EA4F85FC9F28}"/>
          </ac:picMkLst>
        </pc:picChg>
        <pc:picChg chg="add mod ord">
          <ac:chgData name="Kirsti Wirum" userId="88de0435-829a-45ca-a5df-0b338d92ed06" providerId="ADAL" clId="{5F4BC88F-D59D-4838-9F03-A56BA0640A0F}" dt="2021-09-13T10:08:36.327" v="62" actId="1076"/>
          <ac:picMkLst>
            <pc:docMk/>
            <pc:sldMk cId="1074173572" sldId="293"/>
            <ac:picMk id="8" creationId="{2553982D-DF80-43AB-A355-E106FD961A56}"/>
          </ac:picMkLst>
        </pc:picChg>
        <pc:picChg chg="add mod">
          <ac:chgData name="Kirsti Wirum" userId="88de0435-829a-45ca-a5df-0b338d92ed06" providerId="ADAL" clId="{5F4BC88F-D59D-4838-9F03-A56BA0640A0F}" dt="2021-09-13T10:08:51.038" v="66" actId="1076"/>
          <ac:picMkLst>
            <pc:docMk/>
            <pc:sldMk cId="1074173572" sldId="293"/>
            <ac:picMk id="10" creationId="{1B94ED4A-5938-49E6-8A64-50E33667DC9F}"/>
          </ac:picMkLst>
        </pc:picChg>
      </pc:sldChg>
      <pc:sldChg chg="addSp delSp modSp new mod">
        <pc:chgData name="Kirsti Wirum" userId="88de0435-829a-45ca-a5df-0b338d92ed06" providerId="ADAL" clId="{5F4BC88F-D59D-4838-9F03-A56BA0640A0F}" dt="2022-01-09T18:31:26.527" v="1476" actId="14100"/>
        <pc:sldMkLst>
          <pc:docMk/>
          <pc:sldMk cId="3840678435" sldId="294"/>
        </pc:sldMkLst>
        <pc:spChg chg="mod">
          <ac:chgData name="Kirsti Wirum" userId="88de0435-829a-45ca-a5df-0b338d92ed06" providerId="ADAL" clId="{5F4BC88F-D59D-4838-9F03-A56BA0640A0F}" dt="2022-01-09T18:20:46.611" v="1467" actId="255"/>
          <ac:spMkLst>
            <pc:docMk/>
            <pc:sldMk cId="3840678435" sldId="294"/>
            <ac:spMk id="2" creationId="{66D1A2C0-1647-4599-949F-271042FE4794}"/>
          </ac:spMkLst>
        </pc:spChg>
        <pc:spChg chg="del mod">
          <ac:chgData name="Kirsti Wirum" userId="88de0435-829a-45ca-a5df-0b338d92ed06" providerId="ADAL" clId="{5F4BC88F-D59D-4838-9F03-A56BA0640A0F}" dt="2022-01-09T18:22:18.862" v="1469" actId="22"/>
          <ac:spMkLst>
            <pc:docMk/>
            <pc:sldMk cId="3840678435" sldId="294"/>
            <ac:spMk id="3" creationId="{CAD72F0C-D123-469F-BB95-B1990F140E70}"/>
          </ac:spMkLst>
        </pc:spChg>
        <pc:picChg chg="add del mod">
          <ac:chgData name="Kirsti Wirum" userId="88de0435-829a-45ca-a5df-0b338d92ed06" providerId="ADAL" clId="{5F4BC88F-D59D-4838-9F03-A56BA0640A0F}" dt="2022-01-09T18:13:05.926" v="875" actId="478"/>
          <ac:picMkLst>
            <pc:docMk/>
            <pc:sldMk cId="3840678435" sldId="294"/>
            <ac:picMk id="5" creationId="{C16D0E0B-4CBE-4E27-B561-48C154D0434C}"/>
          </ac:picMkLst>
        </pc:picChg>
        <pc:picChg chg="add del mod">
          <ac:chgData name="Kirsti Wirum" userId="88de0435-829a-45ca-a5df-0b338d92ed06" providerId="ADAL" clId="{5F4BC88F-D59D-4838-9F03-A56BA0640A0F}" dt="2022-01-09T18:18:32.541" v="1449" actId="478"/>
          <ac:picMkLst>
            <pc:docMk/>
            <pc:sldMk cId="3840678435" sldId="294"/>
            <ac:picMk id="7" creationId="{8F4F2A3B-2D42-4413-B17B-CF4DFED30ACF}"/>
          </ac:picMkLst>
        </pc:picChg>
        <pc:picChg chg="add mod ord">
          <ac:chgData name="Kirsti Wirum" userId="88de0435-829a-45ca-a5df-0b338d92ed06" providerId="ADAL" clId="{5F4BC88F-D59D-4838-9F03-A56BA0640A0F}" dt="2022-01-09T18:31:26.527" v="1476" actId="14100"/>
          <ac:picMkLst>
            <pc:docMk/>
            <pc:sldMk cId="3840678435" sldId="294"/>
            <ac:picMk id="9" creationId="{506DCF5B-948A-41B9-9E67-D2A7CF965D03}"/>
          </ac:picMkLst>
        </pc:picChg>
      </pc:sldChg>
      <pc:sldChg chg="addSp modSp new del mod">
        <pc:chgData name="Kirsti Wirum" userId="88de0435-829a-45ca-a5df-0b338d92ed06" providerId="ADAL" clId="{5F4BC88F-D59D-4838-9F03-A56BA0640A0F}" dt="2022-01-10T11:15:50.064" v="2212" actId="47"/>
        <pc:sldMkLst>
          <pc:docMk/>
          <pc:sldMk cId="3027852855" sldId="295"/>
        </pc:sldMkLst>
        <pc:spChg chg="mod">
          <ac:chgData name="Kirsti Wirum" userId="88de0435-829a-45ca-a5df-0b338d92ed06" providerId="ADAL" clId="{5F4BC88F-D59D-4838-9F03-A56BA0640A0F}" dt="2022-01-09T18:35:18.682" v="1479" actId="20577"/>
          <ac:spMkLst>
            <pc:docMk/>
            <pc:sldMk cId="3027852855" sldId="295"/>
            <ac:spMk id="2" creationId="{2488B00F-DDF8-4139-91F8-4C3ED96ECA7B}"/>
          </ac:spMkLst>
        </pc:spChg>
        <pc:spChg chg="mod">
          <ac:chgData name="Kirsti Wirum" userId="88de0435-829a-45ca-a5df-0b338d92ed06" providerId="ADAL" clId="{5F4BC88F-D59D-4838-9F03-A56BA0640A0F}" dt="2022-01-09T18:35:22.656" v="1481" actId="20577"/>
          <ac:spMkLst>
            <pc:docMk/>
            <pc:sldMk cId="3027852855" sldId="295"/>
            <ac:spMk id="3" creationId="{7F009FC0-02BB-4E03-8679-ABAC08A7FB85}"/>
          </ac:spMkLst>
        </pc:spChg>
        <pc:picChg chg="add mod">
          <ac:chgData name="Kirsti Wirum" userId="88de0435-829a-45ca-a5df-0b338d92ed06" providerId="ADAL" clId="{5F4BC88F-D59D-4838-9F03-A56BA0640A0F}" dt="2022-01-09T18:35:34.610" v="1483" actId="14100"/>
          <ac:picMkLst>
            <pc:docMk/>
            <pc:sldMk cId="3027852855" sldId="295"/>
            <ac:picMk id="5" creationId="{F660577C-C38A-4A78-A831-65AFD1C05905}"/>
          </ac:picMkLst>
        </pc:picChg>
      </pc:sldChg>
      <pc:sldChg chg="modSp new mod">
        <pc:chgData name="Kirsti Wirum" userId="88de0435-829a-45ca-a5df-0b338d92ed06" providerId="ADAL" clId="{5F4BC88F-D59D-4838-9F03-A56BA0640A0F}" dt="2022-01-09T18:51:41.407" v="2211" actId="255"/>
        <pc:sldMkLst>
          <pc:docMk/>
          <pc:sldMk cId="3954119634" sldId="296"/>
        </pc:sldMkLst>
        <pc:spChg chg="mod">
          <ac:chgData name="Kirsti Wirum" userId="88de0435-829a-45ca-a5df-0b338d92ed06" providerId="ADAL" clId="{5F4BC88F-D59D-4838-9F03-A56BA0640A0F}" dt="2022-01-09T18:39:05.852" v="1553" actId="113"/>
          <ac:spMkLst>
            <pc:docMk/>
            <pc:sldMk cId="3954119634" sldId="296"/>
            <ac:spMk id="2" creationId="{FD42C0F8-20A7-4AE6-A279-13BC18DDAAD6}"/>
          </ac:spMkLst>
        </pc:spChg>
        <pc:spChg chg="mod">
          <ac:chgData name="Kirsti Wirum" userId="88de0435-829a-45ca-a5df-0b338d92ed06" providerId="ADAL" clId="{5F4BC88F-D59D-4838-9F03-A56BA0640A0F}" dt="2022-01-09T18:51:41.407" v="2211" actId="255"/>
          <ac:spMkLst>
            <pc:docMk/>
            <pc:sldMk cId="3954119634" sldId="296"/>
            <ac:spMk id="3" creationId="{2F360144-AC70-4BE5-AF47-AF79F2CA5AE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b-NO"/>
              <a:t>Klikk for å redigere tittelstil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b-NO"/>
              <a:t>Klikk for å redigere tittelstil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b-NO"/>
              <a:t>Klikk for å redigere tittelstil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b-NO"/>
              <a:t>Klikk for å redigere tittelstil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b-NO"/>
              <a:t>Klikk for å redigere tittelstil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b-NO"/>
              <a:t>Rediger tekststiler i malen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b-NO"/>
              <a:t>Klikk for å redigere tittelstil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b-NO"/>
              <a:t>Rediger tekststiler i malen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nchor="ct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b-NO"/>
              <a:t>Klikk for å redigere tittelstil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b-NO"/>
              <a:t>Klikk for å redigere tittelstil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1/9/2022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rsti.wirum@kristiansund.kommune.no" TargetMode="External"/><Relationship Id="rId2" Type="http://schemas.openxmlformats.org/officeDocument/2006/relationships/hyperlink" Target="mailto:may.bente.hoset@kristiansund.kommune.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vilbli.no/nb/nb/more-og-romsdal/hjelp-til-vigono-og-minid/a/02879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vilbli.no/nb/nb/more-og-romsdal/krav-til-helse-politiattest/a/02896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vilbli.no/" TargetMode="External"/><Relationship Id="rId2" Type="http://schemas.openxmlformats.org/officeDocument/2006/relationships/hyperlink" Target="http://www.you-portalen.no/" TargetMode="External"/><Relationship Id="rId1" Type="http://schemas.openxmlformats.org/officeDocument/2006/relationships/slideLayout" Target="../slideLayouts/slideLayout2.xml"/><Relationship Id="rId5" Type="http://schemas.openxmlformats.org/officeDocument/2006/relationships/hyperlink" Target="http://www.vigo.no" TargetMode="External"/><Relationship Id="rId4" Type="http://schemas.openxmlformats.org/officeDocument/2006/relationships/hyperlink" Target="http://www.utdanning.no/"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882883" y="1155518"/>
            <a:ext cx="7197726" cy="2421464"/>
          </a:xfrm>
        </p:spPr>
        <p:txBody>
          <a:bodyPr/>
          <a:lstStyle/>
          <a:p>
            <a:r>
              <a:rPr lang="nb-NO" dirty="0"/>
              <a:t>Søke på videregående skole 2022/2023</a:t>
            </a:r>
          </a:p>
        </p:txBody>
      </p:sp>
      <p:sp>
        <p:nvSpPr>
          <p:cNvPr id="3" name="Undertittel 2"/>
          <p:cNvSpPr>
            <a:spLocks noGrp="1"/>
          </p:cNvSpPr>
          <p:nvPr>
            <p:ph type="subTitle" idx="1"/>
          </p:nvPr>
        </p:nvSpPr>
        <p:spPr>
          <a:xfrm>
            <a:off x="3962398" y="3837482"/>
            <a:ext cx="7879831" cy="2833141"/>
          </a:xfrm>
        </p:spPr>
        <p:txBody>
          <a:bodyPr>
            <a:normAutofit/>
          </a:bodyPr>
          <a:lstStyle/>
          <a:p>
            <a:r>
              <a:rPr lang="nb-NO" dirty="0"/>
              <a:t>Rådgivere ved </a:t>
            </a:r>
            <a:r>
              <a:rPr lang="nb-NO" dirty="0" err="1"/>
              <a:t>nordlandet</a:t>
            </a:r>
            <a:r>
              <a:rPr lang="nb-NO" dirty="0"/>
              <a:t> ungdomsskole</a:t>
            </a:r>
          </a:p>
          <a:p>
            <a:r>
              <a:rPr lang="nb-NO" dirty="0"/>
              <a:t>May Bente Hoset:</a:t>
            </a:r>
          </a:p>
          <a:p>
            <a:r>
              <a:rPr lang="nb-NO" dirty="0"/>
              <a:t>  71575500/95108685, </a:t>
            </a:r>
            <a:r>
              <a:rPr lang="nb-NO" dirty="0">
                <a:hlinkClick r:id="rId2"/>
              </a:rPr>
              <a:t>may.bente.hoset@kristiansund.kommune.no</a:t>
            </a:r>
            <a:r>
              <a:rPr lang="nb-NO" dirty="0"/>
              <a:t> </a:t>
            </a:r>
          </a:p>
          <a:p>
            <a:endParaRPr lang="nb-NO" dirty="0"/>
          </a:p>
          <a:p>
            <a:r>
              <a:rPr lang="nb-NO" dirty="0"/>
              <a:t>Kirsti Wirum:</a:t>
            </a:r>
          </a:p>
          <a:p>
            <a:r>
              <a:rPr lang="nb-NO" dirty="0"/>
              <a:t> 71575506/90108008, </a:t>
            </a:r>
            <a:r>
              <a:rPr lang="nb-NO" dirty="0">
                <a:hlinkClick r:id="rId3"/>
              </a:rPr>
              <a:t>kirsti.wirum@kristiansund.kommune.no</a:t>
            </a:r>
            <a:r>
              <a:rPr lang="nb-NO" dirty="0"/>
              <a:t> </a:t>
            </a:r>
          </a:p>
        </p:txBody>
      </p:sp>
    </p:spTree>
    <p:extLst>
      <p:ext uri="{BB962C8B-B14F-4D97-AF65-F5344CB8AC3E}">
        <p14:creationId xmlns:p14="http://schemas.microsoft.com/office/powerpoint/2010/main" val="270075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C6DE8A-FE83-441C-97E7-B3F1927D9980}"/>
              </a:ext>
            </a:extLst>
          </p:cNvPr>
          <p:cNvSpPr>
            <a:spLocks noGrp="1"/>
          </p:cNvSpPr>
          <p:nvPr>
            <p:ph type="title"/>
          </p:nvPr>
        </p:nvSpPr>
        <p:spPr>
          <a:xfrm>
            <a:off x="685801" y="384748"/>
            <a:ext cx="10131425" cy="1456267"/>
          </a:xfrm>
        </p:spPr>
        <p:txBody>
          <a:bodyPr/>
          <a:lstStyle/>
          <a:p>
            <a:r>
              <a:rPr lang="nb-NO" dirty="0"/>
              <a:t>Spesialundervisning og inntak etter ulike skjema</a:t>
            </a:r>
          </a:p>
        </p:txBody>
      </p:sp>
      <p:sp>
        <p:nvSpPr>
          <p:cNvPr id="3" name="Plassholder for innhold 2">
            <a:extLst>
              <a:ext uri="{FF2B5EF4-FFF2-40B4-BE49-F238E27FC236}">
                <a16:creationId xmlns:a16="http://schemas.microsoft.com/office/drawing/2014/main" id="{D84FFFAB-37A7-49E2-ACE9-B838E7757467}"/>
              </a:ext>
            </a:extLst>
          </p:cNvPr>
          <p:cNvSpPr>
            <a:spLocks noGrp="1"/>
          </p:cNvSpPr>
          <p:nvPr>
            <p:ph idx="1"/>
          </p:nvPr>
        </p:nvSpPr>
        <p:spPr>
          <a:xfrm>
            <a:off x="685801" y="2065867"/>
            <a:ext cx="10131425" cy="4792133"/>
          </a:xfrm>
        </p:spPr>
        <p:txBody>
          <a:bodyPr>
            <a:normAutofit fontScale="92500"/>
          </a:bodyPr>
          <a:lstStyle/>
          <a:p>
            <a:r>
              <a:rPr lang="nb-NO" sz="2200" u="sng" dirty="0"/>
              <a:t>Etter sakkyndig vurdering fra PPT kan du som har behov for det, søke om rett til:</a:t>
            </a:r>
          </a:p>
          <a:p>
            <a:pPr lvl="1"/>
            <a:r>
              <a:rPr lang="nb-NO" sz="2200" dirty="0"/>
              <a:t>Inntak til særskilt utdanningsprogram (§6-15, </a:t>
            </a:r>
            <a:r>
              <a:rPr lang="nb-NO" sz="2200" b="1" dirty="0"/>
              <a:t>A-skjema</a:t>
            </a:r>
            <a:r>
              <a:rPr lang="nb-NO" sz="2200" dirty="0"/>
              <a:t>)</a:t>
            </a:r>
          </a:p>
          <a:p>
            <a:pPr lvl="1">
              <a:spcBef>
                <a:spcPct val="0"/>
              </a:spcBef>
            </a:pPr>
            <a:r>
              <a:rPr lang="nb-NO" sz="2200" dirty="0"/>
              <a:t>inntak for søkere med sterkt nedsatt funksjonsevne (§6-17, </a:t>
            </a:r>
            <a:r>
              <a:rPr lang="nb-NO" sz="2200" b="1" dirty="0"/>
              <a:t>A-skjema</a:t>
            </a:r>
            <a:r>
              <a:rPr lang="nb-NO" sz="2200" dirty="0"/>
              <a:t>)</a:t>
            </a:r>
          </a:p>
          <a:p>
            <a:pPr lvl="1">
              <a:spcBef>
                <a:spcPct val="0"/>
              </a:spcBef>
            </a:pPr>
            <a:r>
              <a:rPr lang="nb-NO" sz="2200" dirty="0"/>
              <a:t>Inntak for søkere med rett til spesialundervisning eller melding om vanske (</a:t>
            </a:r>
            <a:r>
              <a:rPr lang="nb-NO" sz="2200" b="1" dirty="0"/>
              <a:t>B-skjema</a:t>
            </a:r>
            <a:r>
              <a:rPr lang="nb-NO" sz="2200" dirty="0"/>
              <a:t>)</a:t>
            </a:r>
          </a:p>
          <a:p>
            <a:pPr lvl="1">
              <a:spcBef>
                <a:spcPct val="0"/>
              </a:spcBef>
            </a:pPr>
            <a:r>
              <a:rPr lang="nb-NO" sz="2200" dirty="0"/>
              <a:t>Inntak for søkere som er inne i et bestemt behandlingsopplegg </a:t>
            </a:r>
            <a:r>
              <a:rPr lang="nb-NO" sz="2200" dirty="0" err="1"/>
              <a:t>p.g.a.</a:t>
            </a:r>
            <a:r>
              <a:rPr lang="nb-NO" sz="2200" dirty="0"/>
              <a:t> psykiske- eller medisinske vansker eller bor i fosterhjem eller institusjon i regi av barnevernet </a:t>
            </a:r>
            <a:r>
              <a:rPr lang="nb-NO" sz="2200" b="1" dirty="0"/>
              <a:t>(R-skjema)</a:t>
            </a:r>
          </a:p>
          <a:p>
            <a:pPr marL="457200" lvl="1" indent="0">
              <a:spcBef>
                <a:spcPct val="0"/>
              </a:spcBef>
              <a:buNone/>
            </a:pPr>
            <a:endParaRPr lang="nb-NO" sz="2200" b="1" dirty="0"/>
          </a:p>
          <a:p>
            <a:pPr lvl="1">
              <a:spcBef>
                <a:spcPct val="0"/>
              </a:spcBef>
            </a:pPr>
            <a:r>
              <a:rPr lang="nb-NO" sz="2200" dirty="0"/>
              <a:t>utvidet rett til opplæring – maksimalt fem år</a:t>
            </a:r>
          </a:p>
          <a:p>
            <a:pPr marL="457200" lvl="1" indent="0">
              <a:spcBef>
                <a:spcPct val="0"/>
              </a:spcBef>
              <a:buNone/>
            </a:pPr>
            <a:endParaRPr lang="nb-NO" sz="2200" dirty="0"/>
          </a:p>
          <a:p>
            <a:pPr marL="457200" lvl="1" indent="0">
              <a:spcBef>
                <a:spcPct val="0"/>
              </a:spcBef>
              <a:buNone/>
            </a:pPr>
            <a:r>
              <a:rPr lang="nb-NO" sz="2200" b="1" dirty="0"/>
              <a:t>IKO</a:t>
            </a:r>
            <a:r>
              <a:rPr lang="nb-NO" sz="2200" dirty="0"/>
              <a:t> – Identifisering, Kartlegging, Oppfølging</a:t>
            </a:r>
          </a:p>
          <a:p>
            <a:pPr marL="457200" lvl="1" indent="0">
              <a:spcBef>
                <a:spcPct val="0"/>
              </a:spcBef>
              <a:buNone/>
            </a:pPr>
            <a:endParaRPr lang="nb-NO" dirty="0"/>
          </a:p>
          <a:p>
            <a:endParaRPr lang="nb-NO" dirty="0"/>
          </a:p>
        </p:txBody>
      </p:sp>
    </p:spTree>
    <p:extLst>
      <p:ext uri="{BB962C8B-B14F-4D97-AF65-F5344CB8AC3E}">
        <p14:creationId xmlns:p14="http://schemas.microsoft.com/office/powerpoint/2010/main" val="149094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2372EF-9A44-4E33-92B9-7889DED6779B}"/>
              </a:ext>
            </a:extLst>
          </p:cNvPr>
          <p:cNvSpPr>
            <a:spLocks noGrp="1"/>
          </p:cNvSpPr>
          <p:nvPr>
            <p:ph type="title"/>
          </p:nvPr>
        </p:nvSpPr>
        <p:spPr/>
        <p:txBody>
          <a:bodyPr/>
          <a:lstStyle/>
          <a:p>
            <a:r>
              <a:rPr lang="nb-NO" dirty="0"/>
              <a:t>Hvor kan du gå på skole?</a:t>
            </a:r>
          </a:p>
        </p:txBody>
      </p:sp>
      <p:sp>
        <p:nvSpPr>
          <p:cNvPr id="3" name="Plassholder for innhold 2">
            <a:extLst>
              <a:ext uri="{FF2B5EF4-FFF2-40B4-BE49-F238E27FC236}">
                <a16:creationId xmlns:a16="http://schemas.microsoft.com/office/drawing/2014/main" id="{2FDFBED3-BA2F-4525-B9FC-C9226879D50D}"/>
              </a:ext>
            </a:extLst>
          </p:cNvPr>
          <p:cNvSpPr>
            <a:spLocks noGrp="1"/>
          </p:cNvSpPr>
          <p:nvPr>
            <p:ph idx="1"/>
          </p:nvPr>
        </p:nvSpPr>
        <p:spPr>
          <a:xfrm>
            <a:off x="685801" y="1648917"/>
            <a:ext cx="10131425" cy="4826833"/>
          </a:xfrm>
        </p:spPr>
        <p:txBody>
          <a:bodyPr>
            <a:normAutofit/>
          </a:bodyPr>
          <a:lstStyle/>
          <a:p>
            <a:r>
              <a:rPr lang="nb-NO" sz="2400" b="1" dirty="0"/>
              <a:t>Primært skoler i eget fylke</a:t>
            </a:r>
          </a:p>
          <a:p>
            <a:pPr lvl="1"/>
            <a:r>
              <a:rPr lang="nb-NO" sz="2400" dirty="0"/>
              <a:t>Rettigheten din ligger i hele fylket</a:t>
            </a:r>
          </a:p>
          <a:p>
            <a:pPr lvl="1"/>
            <a:r>
              <a:rPr lang="nb-NO" sz="2400" dirty="0">
                <a:cs typeface="Calibri"/>
              </a:rPr>
              <a:t>Unntak hvis hjemfylket ditt kjøper plass til deg på en skole i et annet fylke.</a:t>
            </a:r>
            <a:endParaRPr lang="nb-NO" sz="2400" dirty="0"/>
          </a:p>
          <a:p>
            <a:r>
              <a:rPr lang="nb-NO" sz="2400" b="1" dirty="0"/>
              <a:t>Skoler med landslinjer og landsdekkende tilbud</a:t>
            </a:r>
          </a:p>
          <a:p>
            <a:pPr lvl="1"/>
            <a:r>
              <a:rPr lang="nb-NO" sz="2400" dirty="0">
                <a:latin typeface="Calibri Light" panose="020F0302020204030204" pitchFamily="34" charset="0"/>
                <a:cs typeface="Calibri Light" panose="020F0302020204030204" pitchFamily="34" charset="0"/>
              </a:rPr>
              <a:t>Søkere som har ungdomsrett og er folkeregistrert i Møre og Romsdal skal legge inn ønske om landslinjer og landsdekkende tilbud på Møre og Romsdal sitt skjema på vigo.no</a:t>
            </a:r>
          </a:p>
          <a:p>
            <a:pPr lvl="1"/>
            <a:r>
              <a:rPr lang="nb-NO" sz="2400" dirty="0">
                <a:latin typeface="Calibri Light" panose="020F0302020204030204" pitchFamily="34" charset="0"/>
                <a:cs typeface="Calibri Light" panose="020F0302020204030204" pitchFamily="34" charset="0"/>
              </a:rPr>
              <a:t>Fylkene tar bare hensyn til ønske om landslinjer/landsdekkende tilbud som er ført som 1. ønske på søknaden </a:t>
            </a:r>
            <a:endParaRPr lang="nb-NO" sz="2400" dirty="0"/>
          </a:p>
          <a:p>
            <a:endParaRPr lang="nb-NO" sz="2400" b="1" dirty="0">
              <a:cs typeface="Calibri"/>
            </a:endParaRPr>
          </a:p>
        </p:txBody>
      </p:sp>
    </p:spTree>
    <p:extLst>
      <p:ext uri="{BB962C8B-B14F-4D97-AF65-F5344CB8AC3E}">
        <p14:creationId xmlns:p14="http://schemas.microsoft.com/office/powerpoint/2010/main" val="395452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ea typeface="Verdana"/>
                <a:cs typeface="Calibri Light"/>
              </a:rPr>
              <a:t>Flytting</a:t>
            </a:r>
            <a:endParaRPr lang="nb-NO" dirty="0"/>
          </a:p>
        </p:txBody>
      </p:sp>
      <p:pic>
        <p:nvPicPr>
          <p:cNvPr id="4" name="Plassholder for innhold 3"/>
          <p:cNvPicPr>
            <a:picLocks noGrp="1" noChangeAspect="1"/>
          </p:cNvPicPr>
          <p:nvPr>
            <p:ph idx="1"/>
          </p:nvPr>
        </p:nvPicPr>
        <p:blipFill>
          <a:blip r:embed="rId2"/>
          <a:stretch>
            <a:fillRect/>
          </a:stretch>
        </p:blipFill>
        <p:spPr>
          <a:xfrm>
            <a:off x="1640372" y="1337733"/>
            <a:ext cx="8876085" cy="3385006"/>
          </a:xfrm>
          <a:prstGeom prst="rect">
            <a:avLst/>
          </a:prstGeom>
        </p:spPr>
      </p:pic>
      <p:sp>
        <p:nvSpPr>
          <p:cNvPr id="5" name="Rektangel 4"/>
          <p:cNvSpPr/>
          <p:nvPr/>
        </p:nvSpPr>
        <p:spPr>
          <a:xfrm>
            <a:off x="2703513" y="4804928"/>
            <a:ext cx="6096000" cy="1477328"/>
          </a:xfrm>
          <a:prstGeom prst="rect">
            <a:avLst/>
          </a:prstGeom>
        </p:spPr>
        <p:txBody>
          <a:bodyPr>
            <a:spAutoFit/>
          </a:bodyPr>
          <a:lstStyle/>
          <a:p>
            <a:r>
              <a:rPr lang="nn-NO" dirty="0"/>
              <a:t>Informasjon om flytting ligger på vilbli.no</a:t>
            </a:r>
          </a:p>
          <a:p>
            <a:r>
              <a:rPr lang="nn-NO" dirty="0"/>
              <a:t>(Viktig at </a:t>
            </a:r>
            <a:r>
              <a:rPr lang="nn-NO" dirty="0" err="1"/>
              <a:t>dere</a:t>
            </a:r>
            <a:r>
              <a:rPr lang="nn-NO" dirty="0"/>
              <a:t> </a:t>
            </a:r>
            <a:r>
              <a:rPr lang="nn-NO" dirty="0" err="1"/>
              <a:t>gjør</a:t>
            </a:r>
            <a:r>
              <a:rPr lang="nn-NO" dirty="0"/>
              <a:t> </a:t>
            </a:r>
            <a:r>
              <a:rPr lang="nn-NO" dirty="0" err="1"/>
              <a:t>dere</a:t>
            </a:r>
            <a:r>
              <a:rPr lang="nn-NO" dirty="0"/>
              <a:t> kjent med de reglene som gjelder for det fylket </a:t>
            </a:r>
            <a:r>
              <a:rPr lang="nn-NO" dirty="0" err="1"/>
              <a:t>dere</a:t>
            </a:r>
            <a:r>
              <a:rPr lang="nn-NO" dirty="0"/>
              <a:t> eventuelt skal flytte til).</a:t>
            </a:r>
          </a:p>
          <a:p>
            <a:endParaRPr lang="nn-NO" dirty="0"/>
          </a:p>
          <a:p>
            <a:r>
              <a:rPr lang="nn-NO" dirty="0"/>
              <a:t>Møre og Romsdal har </a:t>
            </a:r>
            <a:r>
              <a:rPr lang="nn-NO" dirty="0" err="1"/>
              <a:t>eget</a:t>
            </a:r>
            <a:r>
              <a:rPr lang="nn-NO" dirty="0"/>
              <a:t> skjema for flytting mellom </a:t>
            </a:r>
            <a:r>
              <a:rPr lang="nn-NO" dirty="0" err="1"/>
              <a:t>foresatte</a:t>
            </a:r>
            <a:endParaRPr lang="nn-NO" dirty="0"/>
          </a:p>
        </p:txBody>
      </p:sp>
    </p:spTree>
    <p:extLst>
      <p:ext uri="{BB962C8B-B14F-4D97-AF65-F5344CB8AC3E}">
        <p14:creationId xmlns:p14="http://schemas.microsoft.com/office/powerpoint/2010/main" val="398608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Poengberegning</a:t>
            </a:r>
          </a:p>
        </p:txBody>
      </p:sp>
      <p:pic>
        <p:nvPicPr>
          <p:cNvPr id="4" name="Plassholder for innhold 3"/>
          <p:cNvPicPr>
            <a:picLocks noGrp="1" noChangeAspect="1"/>
          </p:cNvPicPr>
          <p:nvPr>
            <p:ph idx="1"/>
          </p:nvPr>
        </p:nvPicPr>
        <p:blipFill>
          <a:blip r:embed="rId2"/>
          <a:stretch>
            <a:fillRect/>
          </a:stretch>
        </p:blipFill>
        <p:spPr>
          <a:xfrm>
            <a:off x="4725741" y="888910"/>
            <a:ext cx="7266968" cy="1548609"/>
          </a:xfrm>
          <a:prstGeom prst="rect">
            <a:avLst/>
          </a:prstGeom>
        </p:spPr>
      </p:pic>
      <p:sp>
        <p:nvSpPr>
          <p:cNvPr id="5" name="Rektangel 4"/>
          <p:cNvSpPr/>
          <p:nvPr/>
        </p:nvSpPr>
        <p:spPr>
          <a:xfrm>
            <a:off x="967155" y="2938452"/>
            <a:ext cx="10014438" cy="3416320"/>
          </a:xfrm>
          <a:prstGeom prst="rect">
            <a:avLst/>
          </a:prstGeom>
        </p:spPr>
        <p:txBody>
          <a:bodyPr wrap="square">
            <a:spAutoFit/>
          </a:bodyPr>
          <a:lstStyle/>
          <a:p>
            <a:r>
              <a:rPr lang="nb-NO" dirty="0"/>
              <a:t>-Hver enkelt tallkarakter skal telles som poeng med samme verdi som karakteren</a:t>
            </a:r>
          </a:p>
          <a:p>
            <a:r>
              <a:rPr lang="nb-NO" dirty="0"/>
              <a:t>-Valgfag skal telle med én karakter. Har du standpunktkarakterer i mer enn ett valgfag, bruker du gjennomsnittskarakteren av standpunktkarakterene du har fått (ta med to desimaler)</a:t>
            </a:r>
          </a:p>
          <a:p>
            <a:endParaRPr lang="nb-NO" dirty="0"/>
          </a:p>
          <a:p>
            <a:r>
              <a:rPr lang="nb-NO" dirty="0"/>
              <a:t>-Har du fritak for opplæring eller vurdering med karakter i et fag, skal ikke faget telle med i poengberegningen.</a:t>
            </a:r>
          </a:p>
          <a:p>
            <a:r>
              <a:rPr lang="nb-NO" dirty="0"/>
              <a:t>-Har du fått IV (ikke vurderingsgrunnlag) i et fag eller IM (ikke møtt til eksamen) uten dokumentert fravær, skal dette likevel telle med i beregningen, med poengverdien 0.</a:t>
            </a:r>
          </a:p>
          <a:p>
            <a:r>
              <a:rPr lang="nb-NO" dirty="0"/>
              <a:t>-Har du fått IM (ikke møtt til eksamen) med dokumentert fravær, påvirker ikke dette poengsummen.</a:t>
            </a:r>
          </a:p>
          <a:p>
            <a:endParaRPr lang="nb-NO" dirty="0"/>
          </a:p>
          <a:p>
            <a:r>
              <a:rPr lang="nb-NO" dirty="0"/>
              <a:t>-Står søker helt likt med andre i konkurransen om de siste plassene, avgjøres rekkefølgen mellom søkerne ved loddtrekning.</a:t>
            </a:r>
            <a:endParaRPr lang="nn-NO" dirty="0"/>
          </a:p>
        </p:txBody>
      </p:sp>
    </p:spTree>
    <p:extLst>
      <p:ext uri="{BB962C8B-B14F-4D97-AF65-F5344CB8AC3E}">
        <p14:creationId xmlns:p14="http://schemas.microsoft.com/office/powerpoint/2010/main" val="94741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a:t>
            </a:r>
          </a:p>
        </p:txBody>
      </p:sp>
      <p:pic>
        <p:nvPicPr>
          <p:cNvPr id="4" name="Plassholder for innhold 3"/>
          <p:cNvPicPr>
            <a:picLocks noGrp="1" noChangeAspect="1"/>
          </p:cNvPicPr>
          <p:nvPr>
            <p:ph idx="1"/>
          </p:nvPr>
        </p:nvPicPr>
        <p:blipFill>
          <a:blip r:embed="rId2"/>
          <a:stretch>
            <a:fillRect/>
          </a:stretch>
        </p:blipFill>
        <p:spPr>
          <a:xfrm>
            <a:off x="3667942" y="102336"/>
            <a:ext cx="8190619" cy="6653328"/>
          </a:xfrm>
          <a:prstGeom prst="rect">
            <a:avLst/>
          </a:prstGeom>
        </p:spPr>
      </p:pic>
      <p:pic>
        <p:nvPicPr>
          <p:cNvPr id="5" name="Bilde 4">
            <a:extLst>
              <a:ext uri="{FF2B5EF4-FFF2-40B4-BE49-F238E27FC236}">
                <a16:creationId xmlns:a16="http://schemas.microsoft.com/office/drawing/2014/main" id="{57DDC551-B33A-4A9C-B112-EA1F2C75558E}"/>
              </a:ext>
            </a:extLst>
          </p:cNvPr>
          <p:cNvPicPr>
            <a:picLocks noChangeAspect="1"/>
          </p:cNvPicPr>
          <p:nvPr/>
        </p:nvPicPr>
        <p:blipFill>
          <a:blip r:embed="rId3"/>
          <a:stretch>
            <a:fillRect/>
          </a:stretch>
        </p:blipFill>
        <p:spPr>
          <a:xfrm>
            <a:off x="142875" y="2413667"/>
            <a:ext cx="3334343" cy="2225008"/>
          </a:xfrm>
          <a:prstGeom prst="rect">
            <a:avLst/>
          </a:prstGeom>
        </p:spPr>
      </p:pic>
    </p:spTree>
    <p:extLst>
      <p:ext uri="{BB962C8B-B14F-4D97-AF65-F5344CB8AC3E}">
        <p14:creationId xmlns:p14="http://schemas.microsoft.com/office/powerpoint/2010/main" val="394919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1" y="0"/>
            <a:ext cx="10131425" cy="1456267"/>
          </a:xfrm>
        </p:spPr>
        <p:txBody>
          <a:bodyPr/>
          <a:lstStyle/>
          <a:p>
            <a:r>
              <a:rPr lang="nb-NO" dirty="0">
                <a:solidFill>
                  <a:schemeClr val="tx2"/>
                </a:solidFill>
                <a:latin typeface="Calibri Light" panose="020F0302020204030204" pitchFamily="34" charset="0"/>
                <a:cs typeface="Calibri Light" panose="020F0302020204030204" pitchFamily="34" charset="0"/>
              </a:rPr>
              <a:t>Viktige datoer</a:t>
            </a:r>
            <a:endParaRPr lang="nb-NO" dirty="0"/>
          </a:p>
        </p:txBody>
      </p:sp>
      <p:sp>
        <p:nvSpPr>
          <p:cNvPr id="3" name="Plassholder for innhold 2"/>
          <p:cNvSpPr>
            <a:spLocks noGrp="1"/>
          </p:cNvSpPr>
          <p:nvPr>
            <p:ph idx="1"/>
          </p:nvPr>
        </p:nvSpPr>
        <p:spPr>
          <a:xfrm>
            <a:off x="685801" y="1259175"/>
            <a:ext cx="10131425" cy="5366478"/>
          </a:xfrm>
        </p:spPr>
        <p:txBody>
          <a:bodyPr>
            <a:normAutofit fontScale="32500" lnSpcReduction="20000"/>
          </a:bodyPr>
          <a:lstStyle/>
          <a:p>
            <a:pPr>
              <a:buFont typeface="Wingdings" panose="05000000000000000000" pitchFamily="2" charset="2"/>
              <a:buChar char="q"/>
            </a:pPr>
            <a:r>
              <a:rPr lang="nb-NO" sz="6000" b="1" dirty="0">
                <a:latin typeface="Calibri Light" panose="020F0302020204030204" pitchFamily="34" charset="0"/>
                <a:cs typeface="Calibri Light" panose="020F0302020204030204" pitchFamily="34" charset="0"/>
              </a:rPr>
              <a:t>Ca. 3. januar</a:t>
            </a:r>
          </a:p>
          <a:p>
            <a:pPr lvl="1">
              <a:buFont typeface="Wingdings" panose="05000000000000000000" pitchFamily="2" charset="2"/>
              <a:buChar char="§"/>
            </a:pPr>
            <a:r>
              <a:rPr lang="nb-NO" sz="6000" dirty="0">
                <a:latin typeface="Calibri Light" panose="020F0302020204030204" pitchFamily="34" charset="0"/>
                <a:cs typeface="Calibri Light" panose="020F0302020204030204" pitchFamily="34" charset="0"/>
              </a:rPr>
              <a:t>Vigo.no åpner for søking til skoleåret 2022-2023</a:t>
            </a:r>
          </a:p>
          <a:p>
            <a:pPr lvl="1">
              <a:buFont typeface="Wingdings" panose="05000000000000000000" pitchFamily="2" charset="2"/>
              <a:buChar char="§"/>
            </a:pPr>
            <a:r>
              <a:rPr lang="nb-NO" sz="6000" dirty="0">
                <a:latin typeface="Calibri Light" panose="020F0302020204030204" pitchFamily="34" charset="0"/>
                <a:cs typeface="Calibri Light" panose="020F0302020204030204" pitchFamily="34" charset="0"/>
              </a:rPr>
              <a:t>Søker kan registrere </a:t>
            </a:r>
            <a:r>
              <a:rPr lang="nn-NO" sz="6000" b="1" dirty="0" err="1">
                <a:latin typeface="Calibri Light" panose="020F0302020204030204" pitchFamily="34" charset="0"/>
                <a:cs typeface="Calibri Light" panose="020F0302020204030204" pitchFamily="34" charset="0"/>
              </a:rPr>
              <a:t>forhåndssvar</a:t>
            </a:r>
            <a:r>
              <a:rPr lang="nb-NO" sz="6000" b="1" dirty="0">
                <a:latin typeface="Calibri Light" panose="020F0302020204030204" pitchFamily="34" charset="0"/>
                <a:cs typeface="Calibri Light" panose="020F0302020204030204" pitchFamily="34" charset="0"/>
              </a:rPr>
              <a:t> </a:t>
            </a:r>
            <a:r>
              <a:rPr lang="nb-NO" sz="6000" dirty="0">
                <a:latin typeface="Calibri Light" panose="020F0302020204030204" pitchFamily="34" charset="0"/>
                <a:cs typeface="Calibri Light" panose="020F0302020204030204" pitchFamily="34" charset="0"/>
              </a:rPr>
              <a:t>fra denne datoen</a:t>
            </a:r>
          </a:p>
          <a:p>
            <a:pPr>
              <a:buFont typeface="Wingdings" panose="05000000000000000000" pitchFamily="2" charset="2"/>
              <a:buChar char="q"/>
            </a:pPr>
            <a:r>
              <a:rPr lang="nb-NO" sz="6000" b="1" dirty="0">
                <a:latin typeface="Calibri Light" panose="020F0302020204030204" pitchFamily="34" charset="0"/>
                <a:cs typeface="Calibri Light" panose="020F0302020204030204" pitchFamily="34" charset="0"/>
              </a:rPr>
              <a:t>1. februar</a:t>
            </a:r>
          </a:p>
          <a:p>
            <a:pPr lvl="1">
              <a:buFont typeface="Wingdings" panose="05000000000000000000" pitchFamily="2" charset="2"/>
              <a:buChar char="§"/>
            </a:pPr>
            <a:r>
              <a:rPr lang="nb-NO" sz="6000" dirty="0">
                <a:latin typeface="Calibri Light" panose="020F0302020204030204" pitchFamily="34" charset="0"/>
                <a:cs typeface="Calibri Light" panose="020F0302020204030204" pitchFamily="34" charset="0"/>
              </a:rPr>
              <a:t>inntak med fortrinnsrett eller individuell vurdering (A- og R-skjema)</a:t>
            </a:r>
          </a:p>
          <a:p>
            <a:pPr>
              <a:buFont typeface="Wingdings" panose="05000000000000000000" pitchFamily="2" charset="2"/>
              <a:buChar char="q"/>
            </a:pPr>
            <a:r>
              <a:rPr lang="nb-NO" sz="6000" b="1" dirty="0">
                <a:latin typeface="Calibri Light" panose="020F0302020204030204" pitchFamily="34" charset="0"/>
                <a:cs typeface="Calibri Light" panose="020F0302020204030204" pitchFamily="34" charset="0"/>
              </a:rPr>
              <a:t>1. mars</a:t>
            </a:r>
          </a:p>
          <a:p>
            <a:pPr lvl="1">
              <a:buFont typeface="Wingdings" panose="05000000000000000000" pitchFamily="2" charset="2"/>
              <a:buChar char="§"/>
            </a:pPr>
            <a:r>
              <a:rPr lang="nn-NO" sz="6000" dirty="0">
                <a:latin typeface="Calibri Light" panose="020F0302020204030204" pitchFamily="34" charset="0"/>
                <a:cs typeface="Calibri Light" panose="020F0302020204030204" pitchFamily="34" charset="0"/>
              </a:rPr>
              <a:t>ordinært inntak til </a:t>
            </a:r>
            <a:r>
              <a:rPr lang="nn-NO" sz="6000" dirty="0" err="1">
                <a:latin typeface="Calibri Light" panose="020F0302020204030204" pitchFamily="34" charset="0"/>
                <a:cs typeface="Calibri Light" panose="020F0302020204030204" pitchFamily="34" charset="0"/>
              </a:rPr>
              <a:t>videregående</a:t>
            </a:r>
            <a:r>
              <a:rPr lang="nn-NO" sz="6000" dirty="0">
                <a:latin typeface="Calibri Light" panose="020F0302020204030204" pitchFamily="34" charset="0"/>
                <a:cs typeface="Calibri Light" panose="020F0302020204030204" pitchFamily="34" charset="0"/>
              </a:rPr>
              <a:t> skoler (inkl. B-skjema)</a:t>
            </a:r>
          </a:p>
          <a:p>
            <a:pPr lvl="1">
              <a:buFont typeface="Wingdings" panose="05000000000000000000" pitchFamily="2" charset="2"/>
              <a:buChar char="§"/>
            </a:pPr>
            <a:r>
              <a:rPr lang="nn-NO" sz="6000" dirty="0">
                <a:latin typeface="Calibri Light" panose="020F0302020204030204" pitchFamily="34" charset="0"/>
                <a:cs typeface="Calibri Light" panose="020F0302020204030204" pitchFamily="34" charset="0"/>
              </a:rPr>
              <a:t>Ingen endring av søknad etter 1. mars med mindre det </a:t>
            </a:r>
            <a:r>
              <a:rPr lang="nn-NO" sz="6000" dirty="0" err="1">
                <a:latin typeface="Calibri Light" panose="020F0302020204030204" pitchFamily="34" charset="0"/>
                <a:cs typeface="Calibri Light" panose="020F0302020204030204" pitchFamily="34" charset="0"/>
              </a:rPr>
              <a:t>foreligger</a:t>
            </a:r>
            <a:r>
              <a:rPr lang="nn-NO" sz="6000" dirty="0">
                <a:latin typeface="Calibri Light" panose="020F0302020204030204" pitchFamily="34" charset="0"/>
                <a:cs typeface="Calibri Light" panose="020F0302020204030204" pitchFamily="34" charset="0"/>
              </a:rPr>
              <a:t> </a:t>
            </a:r>
            <a:r>
              <a:rPr lang="nn-NO" sz="6000" dirty="0" err="1">
                <a:latin typeface="Calibri Light" panose="020F0302020204030204" pitchFamily="34" charset="0"/>
                <a:cs typeface="Calibri Light" panose="020F0302020204030204" pitchFamily="34" charset="0"/>
              </a:rPr>
              <a:t>tungtveiende</a:t>
            </a:r>
            <a:r>
              <a:rPr lang="nn-NO" sz="6000" dirty="0">
                <a:latin typeface="Calibri Light" panose="020F0302020204030204" pitchFamily="34" charset="0"/>
                <a:cs typeface="Calibri Light" panose="020F0302020204030204" pitchFamily="34" charset="0"/>
              </a:rPr>
              <a:t> grunner som kan </a:t>
            </a:r>
            <a:r>
              <a:rPr lang="nn-NO" sz="6000" dirty="0" err="1">
                <a:latin typeface="Calibri Light" panose="020F0302020204030204" pitchFamily="34" charset="0"/>
                <a:cs typeface="Calibri Light" panose="020F0302020204030204" pitchFamily="34" charset="0"/>
              </a:rPr>
              <a:t>dokumenteres</a:t>
            </a:r>
            <a:r>
              <a:rPr lang="nn-NO" sz="6000" dirty="0">
                <a:latin typeface="Calibri Light" panose="020F0302020204030204" pitchFamily="34" charset="0"/>
                <a:cs typeface="Calibri Light" panose="020F0302020204030204" pitchFamily="34" charset="0"/>
              </a:rPr>
              <a:t>.</a:t>
            </a:r>
          </a:p>
          <a:p>
            <a:pPr>
              <a:buFont typeface="Wingdings" panose="05000000000000000000" pitchFamily="2" charset="2"/>
              <a:buChar char="q"/>
            </a:pPr>
            <a:r>
              <a:rPr lang="nn-NO" sz="6000" b="1" dirty="0">
                <a:latin typeface="Calibri Light" panose="020F0302020204030204" pitchFamily="34" charset="0"/>
                <a:cs typeface="Calibri Light" panose="020F0302020204030204" pitchFamily="34" charset="0"/>
              </a:rPr>
              <a:t>Ca. 18.juni</a:t>
            </a:r>
          </a:p>
          <a:p>
            <a:pPr lvl="1">
              <a:buFont typeface="Wingdings" panose="05000000000000000000" pitchFamily="2" charset="2"/>
              <a:buChar char="§"/>
            </a:pPr>
            <a:r>
              <a:rPr lang="nn-NO" sz="5400" dirty="0">
                <a:latin typeface="Calibri Light" panose="020F0302020204030204" pitchFamily="34" charset="0"/>
                <a:cs typeface="Calibri Light" panose="020F0302020204030204" pitchFamily="34" charset="0"/>
              </a:rPr>
              <a:t>Frist for å legge inn </a:t>
            </a:r>
            <a:r>
              <a:rPr lang="nn-NO" sz="5400" dirty="0" err="1">
                <a:latin typeface="Calibri Light" panose="020F0302020204030204" pitchFamily="34" charset="0"/>
                <a:cs typeface="Calibri Light" panose="020F0302020204030204" pitchFamily="34" charset="0"/>
              </a:rPr>
              <a:t>forhåndssvar</a:t>
            </a:r>
            <a:r>
              <a:rPr lang="nn-NO" sz="5400" dirty="0">
                <a:latin typeface="Calibri Light" panose="020F0302020204030204" pitchFamily="34" charset="0"/>
                <a:cs typeface="Calibri Light" panose="020F0302020204030204" pitchFamily="34" charset="0"/>
              </a:rPr>
              <a:t> på vigo.no</a:t>
            </a:r>
          </a:p>
          <a:p>
            <a:pPr lvl="1">
              <a:buFont typeface="Wingdings" panose="05000000000000000000" pitchFamily="2" charset="2"/>
              <a:buChar char="§"/>
            </a:pPr>
            <a:r>
              <a:rPr lang="nn-NO" sz="5400" dirty="0">
                <a:latin typeface="Calibri Light" panose="020F0302020204030204" pitchFamily="34" charset="0"/>
                <a:cs typeface="Calibri Light" panose="020F0302020204030204" pitchFamily="34" charset="0"/>
              </a:rPr>
              <a:t>Frist for å legge inn nytt mobilnummer og ny e-postadresse på vigo.no</a:t>
            </a:r>
            <a:endParaRPr lang="nn-NO" sz="6000" b="1" dirty="0">
              <a:latin typeface="Calibri Light" panose="020F0302020204030204" pitchFamily="34" charset="0"/>
              <a:cs typeface="Calibri Light" panose="020F0302020204030204" pitchFamily="34" charset="0"/>
            </a:endParaRPr>
          </a:p>
          <a:p>
            <a:pPr>
              <a:buFont typeface="Wingdings" panose="05000000000000000000" pitchFamily="2" charset="2"/>
              <a:buChar char="q"/>
            </a:pPr>
            <a:r>
              <a:rPr lang="nn-NO" sz="6000" b="1" dirty="0">
                <a:latin typeface="Calibri Light" panose="020F0302020204030204" pitchFamily="34" charset="0"/>
                <a:cs typeface="Calibri Light" panose="020F0302020204030204" pitchFamily="34" charset="0"/>
              </a:rPr>
              <a:t>Ca. 11. juli</a:t>
            </a:r>
          </a:p>
          <a:p>
            <a:pPr lvl="1">
              <a:buFont typeface="Wingdings" panose="05000000000000000000" pitchFamily="2" charset="2"/>
              <a:buChar char="q"/>
            </a:pPr>
            <a:r>
              <a:rPr lang="nn-NO" sz="5800" dirty="0">
                <a:latin typeface="Calibri Light" panose="020F0302020204030204" pitchFamily="34" charset="0"/>
                <a:cs typeface="Calibri Light" panose="020F0302020204030204" pitchFamily="34" charset="0"/>
              </a:rPr>
              <a:t>Melding om 1. inntak</a:t>
            </a:r>
          </a:p>
          <a:p>
            <a:endParaRPr lang="nb-NO" dirty="0"/>
          </a:p>
        </p:txBody>
      </p:sp>
    </p:spTree>
    <p:extLst>
      <p:ext uri="{BB962C8B-B14F-4D97-AF65-F5344CB8AC3E}">
        <p14:creationId xmlns:p14="http://schemas.microsoft.com/office/powerpoint/2010/main" val="425870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6463" y="190870"/>
            <a:ext cx="10131425" cy="790055"/>
          </a:xfrm>
        </p:spPr>
        <p:txBody>
          <a:bodyPr>
            <a:normAutofit/>
          </a:bodyPr>
          <a:lstStyle/>
          <a:p>
            <a:r>
              <a:rPr lang="nb-NO" sz="2000" b="1" dirty="0"/>
              <a:t>Rådgiverne hjelper alle elevene enkeltvis med å gå gjennom søknaden på skolen.</a:t>
            </a:r>
          </a:p>
        </p:txBody>
      </p:sp>
      <p:pic>
        <p:nvPicPr>
          <p:cNvPr id="4" name="Plassholder for innhold 3"/>
          <p:cNvPicPr>
            <a:picLocks noGrp="1" noChangeAspect="1"/>
          </p:cNvPicPr>
          <p:nvPr>
            <p:ph idx="1"/>
          </p:nvPr>
        </p:nvPicPr>
        <p:blipFill>
          <a:blip r:embed="rId2"/>
          <a:stretch>
            <a:fillRect/>
          </a:stretch>
        </p:blipFill>
        <p:spPr>
          <a:xfrm>
            <a:off x="835441" y="980925"/>
            <a:ext cx="10131425" cy="5610211"/>
          </a:xfrm>
          <a:prstGeom prst="rect">
            <a:avLst/>
          </a:prstGeom>
        </p:spPr>
      </p:pic>
    </p:spTree>
    <p:extLst>
      <p:ext uri="{BB962C8B-B14F-4D97-AF65-F5344CB8AC3E}">
        <p14:creationId xmlns:p14="http://schemas.microsoft.com/office/powerpoint/2010/main" val="202594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Søke på Vigo.no	</a:t>
            </a:r>
            <a:endParaRPr lang="nb-NO" dirty="0"/>
          </a:p>
        </p:txBody>
      </p:sp>
      <p:sp>
        <p:nvSpPr>
          <p:cNvPr id="3" name="Plassholder for innhold 2"/>
          <p:cNvSpPr>
            <a:spLocks noGrp="1"/>
          </p:cNvSpPr>
          <p:nvPr>
            <p:ph idx="1"/>
          </p:nvPr>
        </p:nvSpPr>
        <p:spPr/>
        <p:txBody>
          <a:bodyPr/>
          <a:lstStyle/>
          <a:p>
            <a:r>
              <a:rPr lang="nn-NO" dirty="0"/>
              <a:t>Må ha </a:t>
            </a:r>
            <a:r>
              <a:rPr lang="nn-NO" dirty="0" err="1"/>
              <a:t>MinID</a:t>
            </a:r>
            <a:r>
              <a:rPr lang="nn-NO" dirty="0"/>
              <a:t> og Pin-koder </a:t>
            </a:r>
            <a:r>
              <a:rPr lang="nn-NO" i="1" dirty="0"/>
              <a:t>eller</a:t>
            </a:r>
            <a:r>
              <a:rPr lang="nn-NO" dirty="0"/>
              <a:t> </a:t>
            </a:r>
            <a:r>
              <a:rPr lang="nn-NO" dirty="0" err="1"/>
              <a:t>bankID</a:t>
            </a:r>
            <a:endParaRPr lang="nn-NO" dirty="0"/>
          </a:p>
          <a:p>
            <a:r>
              <a:rPr lang="nn-NO" dirty="0"/>
              <a:t>10.klassingene får tilsendt </a:t>
            </a:r>
            <a:r>
              <a:rPr lang="nn-NO" dirty="0" err="1"/>
              <a:t>MinID</a:t>
            </a:r>
            <a:r>
              <a:rPr lang="nn-NO" dirty="0"/>
              <a:t> og kodekort i slutten av desember, </a:t>
            </a:r>
            <a:r>
              <a:rPr lang="nn-NO" dirty="0" err="1"/>
              <a:t>begynnelsen</a:t>
            </a:r>
            <a:r>
              <a:rPr lang="nn-NO" dirty="0"/>
              <a:t> av januar</a:t>
            </a:r>
          </a:p>
          <a:p>
            <a:endParaRPr lang="nn-NO" dirty="0"/>
          </a:p>
          <a:p>
            <a:r>
              <a:rPr lang="nn-NO" dirty="0"/>
              <a:t>Har søker </a:t>
            </a:r>
            <a:r>
              <a:rPr lang="nn-NO" dirty="0" err="1"/>
              <a:t>mistet</a:t>
            </a:r>
            <a:r>
              <a:rPr lang="nn-NO" dirty="0"/>
              <a:t> pin-kodene må søker ta kontakt med </a:t>
            </a:r>
            <a:r>
              <a:rPr lang="nn-NO" dirty="0" err="1">
                <a:hlinkClick r:id="rId2"/>
              </a:rPr>
              <a:t>Difi</a:t>
            </a:r>
            <a:endParaRPr lang="nn-NO" dirty="0"/>
          </a:p>
          <a:p>
            <a:pPr lvl="1"/>
            <a:r>
              <a:rPr lang="nn-NO" dirty="0"/>
              <a:t> Snakk med </a:t>
            </a:r>
            <a:r>
              <a:rPr lang="nn-NO" dirty="0" err="1"/>
              <a:t>rådgiveren</a:t>
            </a:r>
            <a:r>
              <a:rPr lang="nn-NO" dirty="0"/>
              <a:t> din på skolen, vi hjelper deg!</a:t>
            </a:r>
          </a:p>
          <a:p>
            <a:endParaRPr lang="nb-NO" dirty="0"/>
          </a:p>
        </p:txBody>
      </p:sp>
    </p:spTree>
    <p:extLst>
      <p:ext uri="{BB962C8B-B14F-4D97-AF65-F5344CB8AC3E}">
        <p14:creationId xmlns:p14="http://schemas.microsoft.com/office/powerpoint/2010/main" val="202810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641151" y="5038725"/>
            <a:ext cx="2188900" cy="1737144"/>
          </a:xfrm>
        </p:spPr>
        <p:txBody>
          <a:bodyPr>
            <a:normAutofit/>
          </a:bodyPr>
          <a:lstStyle/>
          <a:p>
            <a:r>
              <a:rPr lang="nb-NO" sz="2000" b="1" dirty="0"/>
              <a:t>-Språk</a:t>
            </a:r>
            <a:br>
              <a:rPr lang="nb-NO" sz="2000" b="1" dirty="0"/>
            </a:br>
            <a:r>
              <a:rPr lang="nb-NO" sz="2000" b="1" dirty="0"/>
              <a:t>-Type matematikk</a:t>
            </a:r>
            <a:br>
              <a:rPr lang="nb-NO" sz="2000" b="1" dirty="0"/>
            </a:br>
            <a:r>
              <a:rPr lang="nb-NO" sz="2000" b="1" dirty="0"/>
              <a:t>-forhåndssvar</a:t>
            </a:r>
            <a:br>
              <a:rPr lang="nb-NO" sz="1400" dirty="0"/>
            </a:br>
            <a:endParaRPr lang="nb-NO" sz="1400" dirty="0"/>
          </a:p>
        </p:txBody>
      </p:sp>
      <p:pic>
        <p:nvPicPr>
          <p:cNvPr id="4" name="Plassholder for innhold 3"/>
          <p:cNvPicPr>
            <a:picLocks noGrp="1" noChangeAspect="1"/>
          </p:cNvPicPr>
          <p:nvPr>
            <p:ph idx="1"/>
          </p:nvPr>
        </p:nvPicPr>
        <p:blipFill>
          <a:blip r:embed="rId2"/>
          <a:stretch>
            <a:fillRect/>
          </a:stretch>
        </p:blipFill>
        <p:spPr>
          <a:xfrm>
            <a:off x="685801" y="234531"/>
            <a:ext cx="8730761" cy="6388938"/>
          </a:xfrm>
          <a:prstGeom prst="rect">
            <a:avLst/>
          </a:prstGeom>
        </p:spPr>
      </p:pic>
    </p:spTree>
    <p:extLst>
      <p:ext uri="{BB962C8B-B14F-4D97-AF65-F5344CB8AC3E}">
        <p14:creationId xmlns:p14="http://schemas.microsoft.com/office/powerpoint/2010/main" val="306170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Krav om helse- og/eller politiattest</a:t>
            </a:r>
            <a:endParaRPr lang="nb-NO" dirty="0"/>
          </a:p>
        </p:txBody>
      </p:sp>
      <p:sp>
        <p:nvSpPr>
          <p:cNvPr id="3" name="Plassholder for innhold 2"/>
          <p:cNvSpPr>
            <a:spLocks noGrp="1"/>
          </p:cNvSpPr>
          <p:nvPr>
            <p:ph idx="1"/>
          </p:nvPr>
        </p:nvSpPr>
        <p:spPr/>
        <p:txBody>
          <a:bodyPr/>
          <a:lstStyle/>
          <a:p>
            <a:r>
              <a:rPr lang="nn-NO" dirty="0"/>
              <a:t>Helse- og oppvekstfag</a:t>
            </a:r>
          </a:p>
          <a:p>
            <a:r>
              <a:rPr lang="nn-NO" dirty="0"/>
              <a:t>Elektro og datateknologi</a:t>
            </a:r>
          </a:p>
          <a:p>
            <a:r>
              <a:rPr lang="nn-NO" dirty="0"/>
              <a:t>Teknologi og industrifag</a:t>
            </a:r>
          </a:p>
          <a:p>
            <a:r>
              <a:rPr lang="nn-NO" dirty="0"/>
              <a:t>Restaurant og matfag</a:t>
            </a:r>
          </a:p>
          <a:p>
            <a:r>
              <a:rPr lang="nn-NO" dirty="0"/>
              <a:t>Flyfag (vg2)</a:t>
            </a:r>
          </a:p>
          <a:p>
            <a:r>
              <a:rPr lang="nn-NO" dirty="0"/>
              <a:t>Naturbruk</a:t>
            </a:r>
          </a:p>
          <a:p>
            <a:r>
              <a:rPr lang="nn-NO" dirty="0" err="1"/>
              <a:t>Mer</a:t>
            </a:r>
            <a:r>
              <a:rPr lang="nn-NO" dirty="0"/>
              <a:t> informasjon om helse- og politiattest på </a:t>
            </a:r>
            <a:r>
              <a:rPr lang="nn-NO" dirty="0">
                <a:hlinkClick r:id="rId2"/>
              </a:rPr>
              <a:t>vilbli.no</a:t>
            </a:r>
            <a:endParaRPr lang="nn-NO" dirty="0"/>
          </a:p>
          <a:p>
            <a:endParaRPr lang="nb-NO" dirty="0"/>
          </a:p>
        </p:txBody>
      </p:sp>
    </p:spTree>
    <p:extLst>
      <p:ext uri="{BB962C8B-B14F-4D97-AF65-F5344CB8AC3E}">
        <p14:creationId xmlns:p14="http://schemas.microsoft.com/office/powerpoint/2010/main" val="40943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B1B923-894A-40C3-AB56-106F9B654A8E}"/>
              </a:ext>
            </a:extLst>
          </p:cNvPr>
          <p:cNvSpPr>
            <a:spLocks noGrp="1"/>
          </p:cNvSpPr>
          <p:nvPr>
            <p:ph type="title"/>
          </p:nvPr>
        </p:nvSpPr>
        <p:spPr/>
        <p:txBody>
          <a:bodyPr/>
          <a:lstStyle/>
          <a:p>
            <a:r>
              <a:rPr lang="nb-NO" dirty="0"/>
              <a:t>Informasjon om videregående skole</a:t>
            </a:r>
          </a:p>
        </p:txBody>
      </p:sp>
      <p:sp>
        <p:nvSpPr>
          <p:cNvPr id="3" name="Plassholder for innhold 2">
            <a:extLst>
              <a:ext uri="{FF2B5EF4-FFF2-40B4-BE49-F238E27FC236}">
                <a16:creationId xmlns:a16="http://schemas.microsoft.com/office/drawing/2014/main" id="{BA2ED82D-B3C0-415D-ACC4-64F91B2B138B}"/>
              </a:ext>
            </a:extLst>
          </p:cNvPr>
          <p:cNvSpPr>
            <a:spLocks noGrp="1"/>
          </p:cNvSpPr>
          <p:nvPr>
            <p:ph idx="1"/>
          </p:nvPr>
        </p:nvSpPr>
        <p:spPr/>
        <p:txBody>
          <a:bodyPr>
            <a:normAutofit fontScale="92500"/>
          </a:bodyPr>
          <a:lstStyle/>
          <a:p>
            <a:r>
              <a:rPr lang="nb-NO" sz="2400" b="1" dirty="0"/>
              <a:t>Karrieredagen</a:t>
            </a:r>
            <a:r>
              <a:rPr lang="nb-NO" sz="2400" dirty="0"/>
              <a:t>, arrangert av Møre og Romsdal fylkeskommune – (15. </a:t>
            </a:r>
            <a:r>
              <a:rPr lang="nb-NO" sz="2400" dirty="0" err="1"/>
              <a:t>sept</a:t>
            </a:r>
            <a:r>
              <a:rPr lang="nb-NO" sz="2400" dirty="0"/>
              <a:t>) AVLYST</a:t>
            </a:r>
          </a:p>
          <a:p>
            <a:r>
              <a:rPr lang="nb-NO" sz="2400" b="1" dirty="0"/>
              <a:t>Utdanningsmesse</a:t>
            </a:r>
            <a:r>
              <a:rPr lang="nb-NO" sz="2400" dirty="0"/>
              <a:t>, arrangert på ungdomsskolen med besøk fra rådgivere og elever fra videregående – </a:t>
            </a:r>
            <a:r>
              <a:rPr lang="nb-NO" sz="2400" b="1" dirty="0"/>
              <a:t>4. oktober</a:t>
            </a:r>
            <a:r>
              <a:rPr lang="nb-NO" sz="2400" dirty="0"/>
              <a:t>. Elevønsker i forkant.</a:t>
            </a:r>
          </a:p>
          <a:p>
            <a:r>
              <a:rPr lang="nb-NO" sz="2400" b="1" dirty="0"/>
              <a:t>Hospitering</a:t>
            </a:r>
            <a:r>
              <a:rPr lang="nb-NO" sz="2400" dirty="0"/>
              <a:t> på videregående skole – To dager fordelt på uke 46 og 47. Elevønsker i forkant.</a:t>
            </a:r>
          </a:p>
          <a:p>
            <a:r>
              <a:rPr lang="nb-NO" sz="2400" b="1" dirty="0">
                <a:ea typeface="+mn-lt"/>
                <a:cs typeface="+mn-lt"/>
              </a:rPr>
              <a:t>Utdanningsvalg (UTD)</a:t>
            </a:r>
            <a:r>
              <a:rPr lang="nb-NO" sz="2400" dirty="0">
                <a:ea typeface="+mn-lt"/>
                <a:cs typeface="+mn-lt"/>
              </a:rPr>
              <a:t>: struktur, rettigheter, innhold i ulike programområder</a:t>
            </a:r>
            <a:endParaRPr lang="nb-NO" sz="2400" dirty="0"/>
          </a:p>
          <a:p>
            <a:r>
              <a:rPr lang="nb-NO" sz="2400" b="1" dirty="0"/>
              <a:t>Besøk utenfra: </a:t>
            </a:r>
            <a:r>
              <a:rPr lang="nb-NO" sz="2400" dirty="0" err="1"/>
              <a:t>Webinar</a:t>
            </a:r>
            <a:r>
              <a:rPr lang="nb-NO" sz="2400" dirty="0"/>
              <a:t> 17.9, Fredrik Klock fra opplæringskontoret for Bygg, 10.11., div. besøk fra videregående skole (ikke fastsatt).</a:t>
            </a:r>
          </a:p>
          <a:p>
            <a:endParaRPr lang="nb-NO" sz="2400" dirty="0">
              <a:cs typeface="Calibri" panose="020F0502020204030204"/>
            </a:endParaRPr>
          </a:p>
        </p:txBody>
      </p:sp>
    </p:spTree>
    <p:extLst>
      <p:ext uri="{BB962C8B-B14F-4D97-AF65-F5344CB8AC3E}">
        <p14:creationId xmlns:p14="http://schemas.microsoft.com/office/powerpoint/2010/main" val="300199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bg2">
                    <a:lumMod val="25000"/>
                  </a:schemeClr>
                </a:solidFill>
                <a:latin typeface="Calibri Light" panose="020F0302020204030204" pitchFamily="34" charset="0"/>
                <a:cs typeface="Calibri Light" panose="020F0302020204030204" pitchFamily="34" charset="0"/>
              </a:rPr>
              <a:t>Vg1 Musikk, dans og drama, idrettsfag og toppidrett</a:t>
            </a:r>
            <a:endParaRPr lang="nb-NO" dirty="0"/>
          </a:p>
        </p:txBody>
      </p:sp>
      <p:sp>
        <p:nvSpPr>
          <p:cNvPr id="3" name="Plassholder for innhold 2"/>
          <p:cNvSpPr>
            <a:spLocks noGrp="1"/>
          </p:cNvSpPr>
          <p:nvPr>
            <p:ph idx="1"/>
          </p:nvPr>
        </p:nvSpPr>
        <p:spPr>
          <a:xfrm>
            <a:off x="685801" y="2142067"/>
            <a:ext cx="10131425" cy="4715933"/>
          </a:xfrm>
        </p:spPr>
        <p:txBody>
          <a:bodyPr>
            <a:normAutofit fontScale="77500" lnSpcReduction="20000"/>
          </a:bodyPr>
          <a:lstStyle/>
          <a:p>
            <a:pPr marL="0" indent="0">
              <a:buNone/>
            </a:pPr>
            <a:r>
              <a:rPr lang="nb-NO" b="1" dirty="0">
                <a:cs typeface="Calibri Light" panose="020F0302020204030204" pitchFamily="34" charset="0"/>
              </a:rPr>
              <a:t>Musikk, dans og drama</a:t>
            </a:r>
          </a:p>
          <a:p>
            <a:pPr>
              <a:buFont typeface="Wingdings" panose="05000000000000000000" pitchFamily="2" charset="2"/>
              <a:buChar char="q"/>
            </a:pPr>
            <a:r>
              <a:rPr lang="nb-NO" dirty="0">
                <a:cs typeface="Calibri Light" panose="020F0302020204030204" pitchFamily="34" charset="0"/>
              </a:rPr>
              <a:t>Plasser </a:t>
            </a:r>
            <a:r>
              <a:rPr lang="nb-NO" b="1" dirty="0">
                <a:cs typeface="Calibri Light" panose="020F0302020204030204" pitchFamily="34" charset="0"/>
              </a:rPr>
              <a:t>kan </a:t>
            </a:r>
            <a:r>
              <a:rPr lang="nb-NO" dirty="0">
                <a:cs typeface="Calibri Light" panose="020F0302020204030204" pitchFamily="34" charset="0"/>
              </a:rPr>
              <a:t>bli tildelt på grunnlag av ferdigheter og opptaksprøve, i tillegg til grunnskolekarakterer</a:t>
            </a:r>
          </a:p>
          <a:p>
            <a:pPr>
              <a:buFont typeface="Wingdings" panose="05000000000000000000" pitchFamily="2" charset="2"/>
              <a:buChar char="q"/>
            </a:pPr>
            <a:r>
              <a:rPr lang="nn-NO" dirty="0" err="1"/>
              <a:t>Ikke</a:t>
            </a:r>
            <a:r>
              <a:rPr lang="nn-NO" dirty="0"/>
              <a:t> skjema </a:t>
            </a:r>
          </a:p>
          <a:p>
            <a:pPr>
              <a:buFont typeface="Wingdings" panose="05000000000000000000" pitchFamily="2" charset="2"/>
              <a:buChar char="q"/>
            </a:pPr>
            <a:r>
              <a:rPr lang="nn-NO" dirty="0"/>
              <a:t>Søkarane </a:t>
            </a:r>
            <a:r>
              <a:rPr lang="nn-NO" dirty="0" err="1"/>
              <a:t>velger</a:t>
            </a:r>
            <a:r>
              <a:rPr lang="nn-NO" dirty="0"/>
              <a:t> instrument på </a:t>
            </a:r>
            <a:r>
              <a:rPr lang="nn-NO" dirty="0" err="1"/>
              <a:t>vigo</a:t>
            </a:r>
            <a:r>
              <a:rPr lang="nn-NO" dirty="0"/>
              <a:t> når de søker</a:t>
            </a:r>
          </a:p>
          <a:p>
            <a:pPr>
              <a:buFont typeface="Wingdings" panose="05000000000000000000" pitchFamily="2" charset="2"/>
              <a:buChar char="q"/>
            </a:pPr>
            <a:r>
              <a:rPr lang="nn-NO" dirty="0"/>
              <a:t>De som ønsker opptaksprøve </a:t>
            </a:r>
            <a:r>
              <a:rPr lang="nn-NO" dirty="0" err="1"/>
              <a:t>krysser</a:t>
            </a:r>
            <a:r>
              <a:rPr lang="nn-NO" dirty="0"/>
              <a:t> av for det på vigo.no. Dette er frivillig.</a:t>
            </a:r>
            <a:endParaRPr lang="nb-NO" dirty="0">
              <a:cs typeface="Calibri Light" panose="020F0302020204030204" pitchFamily="34" charset="0"/>
            </a:endParaRPr>
          </a:p>
          <a:p>
            <a:pPr marL="0" indent="0">
              <a:buNone/>
            </a:pPr>
            <a:endParaRPr lang="nb-NO" b="1" dirty="0">
              <a:cs typeface="Calibri Light" panose="020F0302020204030204" pitchFamily="34" charset="0"/>
            </a:endParaRPr>
          </a:p>
          <a:p>
            <a:pPr marL="0" indent="0">
              <a:buNone/>
            </a:pPr>
            <a:r>
              <a:rPr lang="nb-NO" b="1" dirty="0">
                <a:cs typeface="Calibri Light" panose="020F0302020204030204" pitchFamily="34" charset="0"/>
              </a:rPr>
              <a:t>Idrettsfag</a:t>
            </a:r>
          </a:p>
          <a:p>
            <a:pPr>
              <a:buFont typeface="Wingdings" panose="05000000000000000000" pitchFamily="2" charset="2"/>
              <a:buChar char="q"/>
            </a:pPr>
            <a:r>
              <a:rPr lang="nb-NO" dirty="0">
                <a:cs typeface="Calibri Light" panose="020F0302020204030204" pitchFamily="34" charset="0"/>
              </a:rPr>
              <a:t>Plasser </a:t>
            </a:r>
            <a:r>
              <a:rPr lang="nb-NO" b="1" dirty="0">
                <a:cs typeface="Calibri Light" panose="020F0302020204030204" pitchFamily="34" charset="0"/>
              </a:rPr>
              <a:t>kan</a:t>
            </a:r>
            <a:r>
              <a:rPr lang="nb-NO" dirty="0">
                <a:cs typeface="Calibri Light" panose="020F0302020204030204" pitchFamily="34" charset="0"/>
              </a:rPr>
              <a:t> bli tildelt på bakgrunn av dokumenterte ferdigheter i tillegg til grunnskolekarakterer</a:t>
            </a:r>
          </a:p>
          <a:p>
            <a:pPr>
              <a:buFont typeface="Wingdings" panose="05000000000000000000" pitchFamily="2" charset="2"/>
              <a:buChar char="q"/>
            </a:pPr>
            <a:r>
              <a:rPr lang="nn-NO" dirty="0" err="1"/>
              <a:t>Kun</a:t>
            </a:r>
            <a:r>
              <a:rPr lang="nn-NO" dirty="0"/>
              <a:t> de </a:t>
            </a:r>
            <a:r>
              <a:rPr lang="nn-NO" dirty="0" err="1"/>
              <a:t>søkerne</a:t>
            </a:r>
            <a:r>
              <a:rPr lang="nn-NO" dirty="0"/>
              <a:t> som </a:t>
            </a:r>
            <a:r>
              <a:rPr lang="nn-NO" dirty="0" err="1"/>
              <a:t>holder</a:t>
            </a:r>
            <a:r>
              <a:rPr lang="nn-NO" dirty="0"/>
              <a:t> et </a:t>
            </a:r>
            <a:r>
              <a:rPr lang="nn-NO" dirty="0" err="1"/>
              <a:t>høyt</a:t>
            </a:r>
            <a:r>
              <a:rPr lang="nn-NO" dirty="0"/>
              <a:t> nivå og ønsker vurdering for tilleggspoeng fyller ut og sender skjema til skolen.</a:t>
            </a:r>
          </a:p>
          <a:p>
            <a:pPr>
              <a:buFont typeface="Wingdings" panose="05000000000000000000" pitchFamily="2" charset="2"/>
              <a:buChar char="q"/>
            </a:pPr>
            <a:r>
              <a:rPr lang="nn-NO" dirty="0" err="1"/>
              <a:t>Søkerne</a:t>
            </a:r>
            <a:r>
              <a:rPr lang="nn-NO" dirty="0"/>
              <a:t> </a:t>
            </a:r>
            <a:r>
              <a:rPr lang="nn-NO" dirty="0" err="1"/>
              <a:t>velger</a:t>
            </a:r>
            <a:r>
              <a:rPr lang="nn-NO" dirty="0"/>
              <a:t> idrett på vigo.no</a:t>
            </a:r>
            <a:endParaRPr lang="nb-NO" b="1" dirty="0">
              <a:cs typeface="Calibri Light" panose="020F0302020204030204" pitchFamily="34" charset="0"/>
            </a:endParaRPr>
          </a:p>
          <a:p>
            <a:pPr>
              <a:buFont typeface="Wingdings" panose="05000000000000000000" pitchFamily="2" charset="2"/>
              <a:buChar char="q"/>
            </a:pPr>
            <a:r>
              <a:rPr lang="nb-NO" dirty="0">
                <a:cs typeface="Calibri Light"/>
              </a:rPr>
              <a:t>Vedleggsskjema sendes til skolen som er 1.ønske innen 1. mars</a:t>
            </a:r>
          </a:p>
          <a:p>
            <a:pPr>
              <a:buFont typeface="Wingdings" panose="05000000000000000000" pitchFamily="2" charset="2"/>
              <a:buChar char="q"/>
            </a:pPr>
            <a:r>
              <a:rPr lang="nb-NO" dirty="0">
                <a:cs typeface="Calibri Light" panose="020F0302020204030204" pitchFamily="34" charset="0"/>
              </a:rPr>
              <a:t>Skjema ligg på vilbli.no med lenke fra Vigo web</a:t>
            </a:r>
          </a:p>
          <a:p>
            <a:pPr marL="0" indent="0">
              <a:buNone/>
            </a:pPr>
            <a:endParaRPr lang="nb-NO" dirty="0">
              <a:cs typeface="Calibri Light" panose="020F0302020204030204" pitchFamily="34" charset="0"/>
            </a:endParaRPr>
          </a:p>
          <a:p>
            <a:pPr marL="0" indent="0">
              <a:buNone/>
            </a:pPr>
            <a:r>
              <a:rPr lang="nb-NO" b="1" dirty="0">
                <a:cs typeface="Calibri Light" panose="020F0302020204030204" pitchFamily="34" charset="0"/>
              </a:rPr>
              <a:t>Toppidrett</a:t>
            </a:r>
          </a:p>
          <a:p>
            <a:r>
              <a:rPr lang="nb-NO" dirty="0">
                <a:cs typeface="Calibri Light" panose="020F0302020204030204" pitchFamily="34" charset="0"/>
              </a:rPr>
              <a:t>Søke på vanlig studiespesialisering, toppidrett velges etter inntak.</a:t>
            </a:r>
          </a:p>
          <a:p>
            <a:endParaRPr lang="nb-NO" dirty="0"/>
          </a:p>
        </p:txBody>
      </p:sp>
    </p:spTree>
    <p:extLst>
      <p:ext uri="{BB962C8B-B14F-4D97-AF65-F5344CB8AC3E}">
        <p14:creationId xmlns:p14="http://schemas.microsoft.com/office/powerpoint/2010/main" val="408398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alibri" panose="020F0502020204030204" pitchFamily="34" charset="0"/>
                <a:cs typeface="Calibri" panose="020F0502020204030204" pitchFamily="34" charset="0"/>
              </a:rPr>
              <a:t>Søker må svare på tilbud om plass</a:t>
            </a:r>
            <a:br>
              <a:rPr lang="nb-NO" dirty="0">
                <a:solidFill>
                  <a:srgbClr val="677275"/>
                </a:solidFill>
                <a:latin typeface="Calibri" panose="020F0502020204030204" pitchFamily="34" charset="0"/>
                <a:cs typeface="Calibri" panose="020F0502020204030204" pitchFamily="34" charset="0"/>
              </a:rPr>
            </a:br>
            <a:endParaRPr lang="nb-NO" dirty="0"/>
          </a:p>
        </p:txBody>
      </p:sp>
      <p:sp>
        <p:nvSpPr>
          <p:cNvPr id="3" name="Plassholder for innhold 2"/>
          <p:cNvSpPr>
            <a:spLocks noGrp="1"/>
          </p:cNvSpPr>
          <p:nvPr>
            <p:ph idx="1"/>
          </p:nvPr>
        </p:nvSpPr>
        <p:spPr/>
        <p:txBody>
          <a:bodyPr>
            <a:normAutofit fontScale="92500" lnSpcReduction="20000"/>
          </a:bodyPr>
          <a:lstStyle/>
          <a:p>
            <a:pPr>
              <a:buFont typeface="Wingdings" panose="05000000000000000000" pitchFamily="2" charset="2"/>
              <a:buChar char="q"/>
            </a:pPr>
            <a:r>
              <a:rPr lang="nb-NO" dirty="0"/>
              <a:t>Ca. 4.juli</a:t>
            </a:r>
          </a:p>
          <a:p>
            <a:pPr lvl="1">
              <a:buFont typeface="Wingdings" panose="05000000000000000000" pitchFamily="2" charset="2"/>
              <a:buChar char="§"/>
            </a:pPr>
            <a:r>
              <a:rPr lang="nb-NO" dirty="0"/>
              <a:t>Svar på 1.gangs inntak</a:t>
            </a:r>
          </a:p>
          <a:p>
            <a:pPr marL="457200" lvl="1" indent="0">
              <a:buNone/>
            </a:pPr>
            <a:endParaRPr lang="nb-NO" dirty="0"/>
          </a:p>
          <a:p>
            <a:pPr>
              <a:buFont typeface="Wingdings" panose="05000000000000000000" pitchFamily="2" charset="2"/>
              <a:buChar char="q"/>
            </a:pPr>
            <a:r>
              <a:rPr lang="nb-NO" dirty="0"/>
              <a:t>Ca. 11.juli</a:t>
            </a:r>
          </a:p>
          <a:p>
            <a:pPr lvl="1">
              <a:buFont typeface="Wingdings" panose="05000000000000000000" pitchFamily="2" charset="2"/>
              <a:buChar char="§"/>
            </a:pPr>
            <a:r>
              <a:rPr lang="nb-NO" dirty="0"/>
              <a:t>Svarfrist 1.gangs inntak</a:t>
            </a:r>
          </a:p>
          <a:p>
            <a:pPr marL="457200" lvl="1" indent="0">
              <a:buNone/>
            </a:pPr>
            <a:endParaRPr lang="nb-NO" dirty="0"/>
          </a:p>
          <a:p>
            <a:pPr>
              <a:buFont typeface="Wingdings" panose="05000000000000000000" pitchFamily="2" charset="2"/>
              <a:buChar char="q"/>
            </a:pPr>
            <a:r>
              <a:rPr lang="nb-NO" dirty="0"/>
              <a:t>Ca.1.august </a:t>
            </a:r>
          </a:p>
          <a:p>
            <a:pPr lvl="1">
              <a:buFont typeface="Wingdings" panose="05000000000000000000" pitchFamily="2" charset="2"/>
              <a:buChar char="§"/>
            </a:pPr>
            <a:r>
              <a:rPr lang="nb-NO" dirty="0"/>
              <a:t>Svar på 2.gangsinntak</a:t>
            </a:r>
          </a:p>
          <a:p>
            <a:pPr marL="457200" lvl="1" indent="0">
              <a:buNone/>
            </a:pPr>
            <a:endParaRPr lang="nb-NO" dirty="0"/>
          </a:p>
          <a:p>
            <a:pPr>
              <a:buFont typeface="Wingdings" panose="05000000000000000000" pitchFamily="2" charset="2"/>
              <a:buChar char="q"/>
            </a:pPr>
            <a:r>
              <a:rPr lang="nb-NO" dirty="0" err="1"/>
              <a:t>Ca</a:t>
            </a:r>
            <a:r>
              <a:rPr lang="nb-NO" dirty="0"/>
              <a:t> 8.august</a:t>
            </a:r>
          </a:p>
          <a:p>
            <a:pPr lvl="1">
              <a:buFont typeface="Wingdings" panose="05000000000000000000" pitchFamily="2" charset="2"/>
              <a:buChar char="§"/>
            </a:pPr>
            <a:r>
              <a:rPr lang="nb-NO" dirty="0"/>
              <a:t>Svarfrist 2.gangsinntak</a:t>
            </a:r>
          </a:p>
          <a:p>
            <a:endParaRPr lang="nb-NO" dirty="0"/>
          </a:p>
          <a:p>
            <a:endParaRPr lang="nb-NO" dirty="0"/>
          </a:p>
        </p:txBody>
      </p:sp>
    </p:spTree>
    <p:extLst>
      <p:ext uri="{BB962C8B-B14F-4D97-AF65-F5344CB8AC3E}">
        <p14:creationId xmlns:p14="http://schemas.microsoft.com/office/powerpoint/2010/main" val="184276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lumMod val="75000"/>
                    <a:lumOff val="25000"/>
                  </a:schemeClr>
                </a:solidFill>
              </a:rPr>
              <a:t>Hvordan svare på tilbud om plass </a:t>
            </a:r>
            <a:br>
              <a:rPr lang="nb-NO" dirty="0">
                <a:solidFill>
                  <a:schemeClr val="tx1">
                    <a:lumMod val="75000"/>
                    <a:lumOff val="25000"/>
                  </a:schemeClr>
                </a:solidFill>
              </a:rPr>
            </a:br>
            <a:endParaRPr lang="nb-NO" dirty="0">
              <a:solidFill>
                <a:schemeClr val="tx1">
                  <a:lumMod val="75000"/>
                  <a:lumOff val="25000"/>
                </a:schemeClr>
              </a:solidFill>
              <a:cs typeface="Calibri Light"/>
            </a:endParaRPr>
          </a:p>
        </p:txBody>
      </p:sp>
      <p:sp>
        <p:nvSpPr>
          <p:cNvPr id="3" name="Plassholder for innhold 2"/>
          <p:cNvSpPr>
            <a:spLocks noGrp="1"/>
          </p:cNvSpPr>
          <p:nvPr>
            <p:ph idx="1"/>
          </p:nvPr>
        </p:nvSpPr>
        <p:spPr>
          <a:xfrm>
            <a:off x="635001" y="1811868"/>
            <a:ext cx="10131425" cy="4979550"/>
          </a:xfrm>
        </p:spPr>
        <p:txBody>
          <a:bodyPr>
            <a:normAutofit fontScale="92500" lnSpcReduction="20000"/>
          </a:bodyPr>
          <a:lstStyle/>
          <a:p>
            <a:pPr>
              <a:buFont typeface="Wingdings" panose="05000000000000000000" pitchFamily="2" charset="2"/>
              <a:buChar char="q"/>
            </a:pPr>
            <a:r>
              <a:rPr lang="nn-NO" b="1" dirty="0"/>
              <a:t>Tilbud om plass på 1.ønsket</a:t>
            </a:r>
            <a:endParaRPr lang="nn-NO" dirty="0"/>
          </a:p>
          <a:p>
            <a:pPr lvl="1">
              <a:buFont typeface="Wingdings" panose="05000000000000000000" pitchFamily="2" charset="2"/>
              <a:buChar char="q"/>
            </a:pPr>
            <a:r>
              <a:rPr lang="nn-NO" dirty="0"/>
              <a:t>Dette er det </a:t>
            </a:r>
            <a:r>
              <a:rPr lang="nn-NO" dirty="0" err="1"/>
              <a:t>eneste</a:t>
            </a:r>
            <a:r>
              <a:rPr lang="nn-NO" dirty="0"/>
              <a:t> </a:t>
            </a:r>
            <a:r>
              <a:rPr lang="nn-NO" dirty="0" err="1"/>
              <a:t>tilbudet</a:t>
            </a:r>
            <a:r>
              <a:rPr lang="nn-NO" dirty="0"/>
              <a:t> søker får. Søker får </a:t>
            </a:r>
            <a:r>
              <a:rPr lang="nn-NO" dirty="0" err="1"/>
              <a:t>ikke</a:t>
            </a:r>
            <a:r>
              <a:rPr lang="nn-NO" dirty="0"/>
              <a:t> </a:t>
            </a:r>
            <a:r>
              <a:rPr lang="nn-NO" dirty="0" err="1"/>
              <a:t>tilbud</a:t>
            </a:r>
            <a:r>
              <a:rPr lang="nn-NO" dirty="0"/>
              <a:t> om plass på </a:t>
            </a:r>
            <a:r>
              <a:rPr lang="nn-NO" dirty="0" err="1"/>
              <a:t>lavere</a:t>
            </a:r>
            <a:r>
              <a:rPr lang="nn-NO" dirty="0"/>
              <a:t> ønske</a:t>
            </a:r>
          </a:p>
          <a:p>
            <a:pPr lvl="1">
              <a:buFont typeface="Wingdings" panose="05000000000000000000" pitchFamily="2" charset="2"/>
              <a:buChar char="q"/>
            </a:pPr>
            <a:r>
              <a:rPr lang="nn-NO" dirty="0"/>
              <a:t>Dersom søkar svarer nei, blir søker tatt ut av inntaket</a:t>
            </a:r>
          </a:p>
          <a:p>
            <a:pPr marL="342900" lvl="1" indent="0">
              <a:buNone/>
            </a:pPr>
            <a:endParaRPr lang="nn-NO" dirty="0"/>
          </a:p>
          <a:p>
            <a:pPr>
              <a:buFont typeface="Wingdings" panose="05000000000000000000" pitchFamily="2" charset="2"/>
              <a:buChar char="q"/>
            </a:pPr>
            <a:r>
              <a:rPr lang="nn-NO" b="1" dirty="0"/>
              <a:t>Tilbud om plass på et </a:t>
            </a:r>
            <a:r>
              <a:rPr lang="nn-NO" b="1" dirty="0" err="1"/>
              <a:t>lavere</a:t>
            </a:r>
            <a:r>
              <a:rPr lang="nn-NO" b="1" dirty="0"/>
              <a:t> ønske og ventelisteplass på </a:t>
            </a:r>
            <a:r>
              <a:rPr lang="nn-NO" b="1" dirty="0" err="1"/>
              <a:t>høyere</a:t>
            </a:r>
            <a:r>
              <a:rPr lang="nn-NO" b="1" dirty="0"/>
              <a:t> ønske</a:t>
            </a:r>
            <a:endParaRPr lang="nn-NO" dirty="0"/>
          </a:p>
          <a:p>
            <a:pPr lvl="1">
              <a:buFont typeface="Wingdings" panose="05000000000000000000" pitchFamily="2" charset="2"/>
              <a:buChar char="q"/>
            </a:pPr>
            <a:r>
              <a:rPr lang="nn-NO" dirty="0"/>
              <a:t>Søker kan ta imot det </a:t>
            </a:r>
            <a:r>
              <a:rPr lang="nn-NO" dirty="0" err="1"/>
              <a:t>tilbudet</a:t>
            </a:r>
            <a:r>
              <a:rPr lang="nn-NO" dirty="0"/>
              <a:t>, og samtidig stå på venteliste til </a:t>
            </a:r>
            <a:r>
              <a:rPr lang="nn-NO" dirty="0" err="1"/>
              <a:t>høyere</a:t>
            </a:r>
            <a:r>
              <a:rPr lang="nn-NO" dirty="0"/>
              <a:t> ønske – altså svare ja til </a:t>
            </a:r>
            <a:r>
              <a:rPr lang="nn-NO" dirty="0" err="1"/>
              <a:t>tilbud</a:t>
            </a:r>
            <a:r>
              <a:rPr lang="nn-NO" dirty="0"/>
              <a:t> og ja til venteliste. </a:t>
            </a:r>
            <a:r>
              <a:rPr lang="nn-NO" sz="1900" b="1" u="sng" dirty="0"/>
              <a:t>Det bør </a:t>
            </a:r>
            <a:r>
              <a:rPr lang="nn-NO" sz="1900" b="1" u="sng" dirty="0" err="1"/>
              <a:t>søkerne</a:t>
            </a:r>
            <a:r>
              <a:rPr lang="nn-NO" sz="1900" b="1" u="sng" dirty="0"/>
              <a:t> </a:t>
            </a:r>
            <a:r>
              <a:rPr lang="nn-NO" sz="1900" b="1" u="sng" dirty="0" err="1"/>
              <a:t>gjøre</a:t>
            </a:r>
            <a:endParaRPr lang="nn-NO" sz="1900" b="1" u="sng" dirty="0" err="1">
              <a:cs typeface="Calibri"/>
            </a:endParaRPr>
          </a:p>
          <a:p>
            <a:pPr lvl="1">
              <a:buFont typeface="Wingdings" panose="05000000000000000000" pitchFamily="2" charset="2"/>
              <a:buChar char="q"/>
            </a:pPr>
            <a:r>
              <a:rPr lang="nn-NO" dirty="0"/>
              <a:t>Dersom søker har svart ja til ventelisteplass og får et nytt tilbod om plass på et </a:t>
            </a:r>
            <a:r>
              <a:rPr lang="nn-NO" dirty="0" err="1"/>
              <a:t>høyere</a:t>
            </a:r>
            <a:r>
              <a:rPr lang="nn-NO" dirty="0"/>
              <a:t> ønske, så har søker </a:t>
            </a:r>
            <a:r>
              <a:rPr lang="nn-NO" b="1" dirty="0" err="1"/>
              <a:t>ikke</a:t>
            </a:r>
            <a:r>
              <a:rPr lang="nn-NO" b="1" dirty="0"/>
              <a:t> </a:t>
            </a:r>
            <a:r>
              <a:rPr lang="nn-NO" dirty="0"/>
              <a:t>lenger plassen en takket ja til </a:t>
            </a:r>
            <a:r>
              <a:rPr lang="nn-NO" dirty="0" err="1"/>
              <a:t>tidligere</a:t>
            </a:r>
            <a:endParaRPr lang="nn-NO" dirty="0"/>
          </a:p>
          <a:p>
            <a:pPr lvl="1">
              <a:buFont typeface="Wingdings" panose="05000000000000000000" pitchFamily="2" charset="2"/>
              <a:buChar char="q"/>
            </a:pPr>
            <a:r>
              <a:rPr lang="nn-NO" dirty="0"/>
              <a:t>Dersom søker svarer nei til </a:t>
            </a:r>
            <a:r>
              <a:rPr lang="nn-NO" dirty="0" err="1"/>
              <a:t>tilbudt</a:t>
            </a:r>
            <a:r>
              <a:rPr lang="nn-NO" dirty="0"/>
              <a:t> plass, mister søker plassen. </a:t>
            </a:r>
            <a:r>
              <a:rPr lang="nn-NO" dirty="0" err="1"/>
              <a:t>Selv</a:t>
            </a:r>
            <a:r>
              <a:rPr lang="nn-NO" dirty="0"/>
              <a:t> om søker svarer ja til ventelisteplass, er det </a:t>
            </a:r>
            <a:r>
              <a:rPr lang="nn-NO" dirty="0" err="1"/>
              <a:t>ikke</a:t>
            </a:r>
            <a:r>
              <a:rPr lang="nn-NO" dirty="0"/>
              <a:t> sikkert søker får </a:t>
            </a:r>
            <a:r>
              <a:rPr lang="nn-NO" dirty="0" err="1"/>
              <a:t>tilbud</a:t>
            </a:r>
            <a:r>
              <a:rPr lang="nn-NO" dirty="0"/>
              <a:t> om plass på et </a:t>
            </a:r>
            <a:r>
              <a:rPr lang="nn-NO" dirty="0" err="1"/>
              <a:t>høyere</a:t>
            </a:r>
            <a:r>
              <a:rPr lang="nn-NO" dirty="0"/>
              <a:t> ønske </a:t>
            </a:r>
            <a:r>
              <a:rPr lang="nn-NO" dirty="0" err="1"/>
              <a:t>senere</a:t>
            </a:r>
            <a:r>
              <a:rPr lang="nn-NO" dirty="0"/>
              <a:t>. En kan derfor risikere å bli </a:t>
            </a:r>
            <a:r>
              <a:rPr lang="nn-NO" dirty="0" err="1"/>
              <a:t>stående</a:t>
            </a:r>
            <a:r>
              <a:rPr lang="nn-NO" dirty="0"/>
              <a:t> </a:t>
            </a:r>
            <a:r>
              <a:rPr lang="nn-NO" dirty="0" err="1"/>
              <a:t>uten</a:t>
            </a:r>
            <a:r>
              <a:rPr lang="nn-NO" dirty="0"/>
              <a:t> skoleplass.</a:t>
            </a:r>
          </a:p>
          <a:p>
            <a:pPr lvl="1">
              <a:buFont typeface="Wingdings" panose="05000000000000000000" pitchFamily="2" charset="2"/>
              <a:buChar char="q"/>
            </a:pPr>
            <a:r>
              <a:rPr lang="nn-NO" dirty="0"/>
              <a:t>Legg merke til at søker </a:t>
            </a:r>
            <a:r>
              <a:rPr lang="nn-NO" dirty="0" err="1"/>
              <a:t>ikke</a:t>
            </a:r>
            <a:r>
              <a:rPr lang="nn-NO" dirty="0"/>
              <a:t> blir </a:t>
            </a:r>
            <a:r>
              <a:rPr lang="nn-NO" dirty="0" err="1"/>
              <a:t>stående</a:t>
            </a:r>
            <a:r>
              <a:rPr lang="nn-NO" dirty="0"/>
              <a:t> på venteliste til </a:t>
            </a:r>
            <a:r>
              <a:rPr lang="nn-NO" dirty="0" err="1"/>
              <a:t>lavere</a:t>
            </a:r>
            <a:r>
              <a:rPr lang="nn-NO" dirty="0"/>
              <a:t> ønske enn det søker er tatt inn til.</a:t>
            </a:r>
          </a:p>
          <a:p>
            <a:pPr>
              <a:buFont typeface="Wingdings" panose="05000000000000000000" pitchFamily="2" charset="2"/>
              <a:buChar char="q"/>
            </a:pPr>
            <a:endParaRPr lang="nn-NO" b="1" dirty="0"/>
          </a:p>
          <a:p>
            <a:pPr>
              <a:buFont typeface="Wingdings" panose="05000000000000000000" pitchFamily="2" charset="2"/>
              <a:buChar char="q"/>
            </a:pPr>
            <a:r>
              <a:rPr lang="nn-NO" b="1" dirty="0" err="1"/>
              <a:t>Tilbud</a:t>
            </a:r>
            <a:r>
              <a:rPr lang="nn-NO" b="1" dirty="0"/>
              <a:t> om ventelisteplass</a:t>
            </a:r>
            <a:endParaRPr lang="nn-NO" dirty="0"/>
          </a:p>
          <a:p>
            <a:pPr lvl="1">
              <a:buFont typeface="Wingdings" panose="05000000000000000000" pitchFamily="2" charset="2"/>
              <a:buChar char="q"/>
            </a:pPr>
            <a:r>
              <a:rPr lang="nn-NO" dirty="0"/>
              <a:t>Svarer søker ja, blir en </a:t>
            </a:r>
            <a:r>
              <a:rPr lang="nn-NO" dirty="0" err="1"/>
              <a:t>stående</a:t>
            </a:r>
            <a:r>
              <a:rPr lang="nn-NO" dirty="0"/>
              <a:t> på venteliste.</a:t>
            </a:r>
          </a:p>
          <a:p>
            <a:pPr lvl="1">
              <a:buFont typeface="Wingdings" panose="05000000000000000000" pitchFamily="2" charset="2"/>
              <a:buChar char="q"/>
            </a:pPr>
            <a:r>
              <a:rPr lang="nn-NO" dirty="0"/>
              <a:t>Svarer søker nei, blir en tatt ut av inntaket.</a:t>
            </a:r>
          </a:p>
          <a:p>
            <a:endParaRPr lang="nb-NO" dirty="0"/>
          </a:p>
        </p:txBody>
      </p:sp>
    </p:spTree>
    <p:extLst>
      <p:ext uri="{BB962C8B-B14F-4D97-AF65-F5344CB8AC3E}">
        <p14:creationId xmlns:p14="http://schemas.microsoft.com/office/powerpoint/2010/main" val="80277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latin typeface="Calibri Light" panose="020F0302020204030204" pitchFamily="34" charset="0"/>
                <a:cs typeface="Calibri Light" panose="020F0302020204030204" pitchFamily="34" charset="0"/>
              </a:rPr>
              <a:t>Skolestart mandag 22.august</a:t>
            </a:r>
            <a:endParaRPr lang="nb-NO" dirty="0"/>
          </a:p>
        </p:txBody>
      </p:sp>
      <p:sp>
        <p:nvSpPr>
          <p:cNvPr id="3" name="Plassholder for innhold 2"/>
          <p:cNvSpPr>
            <a:spLocks noGrp="1"/>
          </p:cNvSpPr>
          <p:nvPr>
            <p:ph idx="1"/>
          </p:nvPr>
        </p:nvSpPr>
        <p:spPr/>
        <p:txBody>
          <a:bodyPr/>
          <a:lstStyle/>
          <a:p>
            <a:pPr>
              <a:buFont typeface="Wingdings" panose="05000000000000000000" pitchFamily="2" charset="2"/>
              <a:buChar char="q"/>
            </a:pPr>
            <a:r>
              <a:rPr lang="nb-NO" b="1" dirty="0">
                <a:latin typeface="Calibri Light" panose="020F0302020204030204" pitchFamily="34" charset="0"/>
                <a:cs typeface="Calibri Light" panose="020F0302020204030204" pitchFamily="34" charset="0"/>
              </a:rPr>
              <a:t>Møt opp, ellers mister søker skoleplassen</a:t>
            </a:r>
          </a:p>
          <a:p>
            <a:pPr>
              <a:buFont typeface="Wingdings" panose="05000000000000000000" pitchFamily="2" charset="2"/>
              <a:buChar char="q"/>
            </a:pPr>
            <a:r>
              <a:rPr lang="nb-NO" dirty="0">
                <a:latin typeface="Calibri Light" panose="020F0302020204030204" pitchFamily="34" charset="0"/>
                <a:cs typeface="Calibri Light" panose="020F0302020204030204" pitchFamily="34" charset="0"/>
              </a:rPr>
              <a:t>Skolene følger ventelistene og ringer søkere på ventelista dersom det blir ledige plasser før og etter skolestart</a:t>
            </a:r>
          </a:p>
          <a:p>
            <a:endParaRPr lang="nb-NO" dirty="0"/>
          </a:p>
        </p:txBody>
      </p:sp>
    </p:spTree>
    <p:extLst>
      <p:ext uri="{BB962C8B-B14F-4D97-AF65-F5344CB8AC3E}">
        <p14:creationId xmlns:p14="http://schemas.microsoft.com/office/powerpoint/2010/main" val="3188096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FEFD50-2F23-4B8F-A48C-DAB1DC27C599}"/>
              </a:ext>
            </a:extLst>
          </p:cNvPr>
          <p:cNvSpPr>
            <a:spLocks noGrp="1"/>
          </p:cNvSpPr>
          <p:nvPr>
            <p:ph type="title"/>
          </p:nvPr>
        </p:nvSpPr>
        <p:spPr>
          <a:xfrm>
            <a:off x="685801" y="194733"/>
            <a:ext cx="10131425" cy="1456267"/>
          </a:xfrm>
        </p:spPr>
        <p:txBody>
          <a:bodyPr/>
          <a:lstStyle/>
          <a:p>
            <a:r>
              <a:rPr lang="nb-NO" dirty="0"/>
              <a:t>Nyttige tips og råd</a:t>
            </a:r>
          </a:p>
        </p:txBody>
      </p:sp>
      <p:sp>
        <p:nvSpPr>
          <p:cNvPr id="3" name="Plassholder for innhold 2">
            <a:extLst>
              <a:ext uri="{FF2B5EF4-FFF2-40B4-BE49-F238E27FC236}">
                <a16:creationId xmlns:a16="http://schemas.microsoft.com/office/drawing/2014/main" id="{AA730D53-46A2-4C96-8C72-341334DAC7D0}"/>
              </a:ext>
            </a:extLst>
          </p:cNvPr>
          <p:cNvSpPr>
            <a:spLocks noGrp="1"/>
          </p:cNvSpPr>
          <p:nvPr>
            <p:ph idx="1"/>
          </p:nvPr>
        </p:nvSpPr>
        <p:spPr>
          <a:xfrm>
            <a:off x="685801" y="1591734"/>
            <a:ext cx="10131425" cy="4715933"/>
          </a:xfrm>
        </p:spPr>
        <p:txBody>
          <a:bodyPr>
            <a:normAutofit fontScale="85000" lnSpcReduction="20000"/>
          </a:bodyPr>
          <a:lstStyle/>
          <a:p>
            <a:pPr marL="231775" indent="-231775"/>
            <a:r>
              <a:rPr lang="nb-NO" sz="2600" dirty="0"/>
              <a:t>Det er ditt valg!</a:t>
            </a:r>
          </a:p>
          <a:p>
            <a:pPr marL="231775" indent="-231775"/>
            <a:r>
              <a:rPr lang="nb-NO" sz="2600" dirty="0"/>
              <a:t>Bruk</a:t>
            </a:r>
          </a:p>
          <a:p>
            <a:pPr marL="688975" lvl="1" indent="-231775"/>
            <a:r>
              <a:rPr lang="nb-NO" sz="2400" dirty="0">
                <a:hlinkClick r:id="rId2"/>
              </a:rPr>
              <a:t>www.you-portalen.no</a:t>
            </a:r>
            <a:r>
              <a:rPr lang="nb-NO" sz="2400" dirty="0"/>
              <a:t> </a:t>
            </a:r>
            <a:endParaRPr lang="nb-NO" sz="2400" dirty="0">
              <a:cs typeface="Calibri"/>
            </a:endParaRPr>
          </a:p>
          <a:p>
            <a:pPr marL="688975" lvl="1" indent="-231775"/>
            <a:r>
              <a:rPr lang="nb-NO" sz="2400" dirty="0">
                <a:hlinkClick r:id="rId3"/>
              </a:rPr>
              <a:t>www.vilbli.no</a:t>
            </a:r>
            <a:r>
              <a:rPr lang="nb-NO" sz="2400" dirty="0"/>
              <a:t> (viktig å holde seg orientert i høst med tanke på nye regler og frister)</a:t>
            </a:r>
            <a:endParaRPr lang="nb-NO" sz="2400" dirty="0">
              <a:cs typeface="Calibri"/>
            </a:endParaRPr>
          </a:p>
          <a:p>
            <a:pPr marL="688975" lvl="1" indent="-231775"/>
            <a:r>
              <a:rPr lang="nb-NO" sz="2400" dirty="0">
                <a:hlinkClick r:id="rId4"/>
              </a:rPr>
              <a:t>www.utdanning.no</a:t>
            </a:r>
            <a:r>
              <a:rPr lang="nb-NO" sz="2400" dirty="0"/>
              <a:t> </a:t>
            </a:r>
            <a:endParaRPr lang="nb-NO" sz="2400" dirty="0">
              <a:cs typeface="Calibri"/>
            </a:endParaRPr>
          </a:p>
          <a:p>
            <a:pPr marL="231775" indent="-231775"/>
            <a:r>
              <a:rPr lang="nb-NO" sz="2600" dirty="0"/>
              <a:t>Du søker og svarer på </a:t>
            </a:r>
            <a:r>
              <a:rPr lang="nb-NO" sz="2600" dirty="0">
                <a:hlinkClick r:id="rId5"/>
              </a:rPr>
              <a:t>vigo.no</a:t>
            </a:r>
            <a:endParaRPr lang="nb-NO" sz="2600" dirty="0"/>
          </a:p>
          <a:p>
            <a:pPr marL="685800" lvl="1" indent="-228600"/>
            <a:r>
              <a:rPr lang="nb-NO" sz="2600" dirty="0"/>
              <a:t>Ta godt vare på PIN-kodebrevet</a:t>
            </a:r>
          </a:p>
          <a:p>
            <a:pPr marL="685800" lvl="1" indent="-228600"/>
            <a:r>
              <a:rPr lang="nb-NO" sz="2600" dirty="0"/>
              <a:t>Husk passordet ditt til </a:t>
            </a:r>
            <a:r>
              <a:rPr lang="nb-NO" sz="2600" dirty="0" err="1"/>
              <a:t>MinID</a:t>
            </a:r>
            <a:endParaRPr lang="nb-NO" sz="2600" dirty="0"/>
          </a:p>
          <a:p>
            <a:pPr marL="231775" indent="-231775"/>
            <a:r>
              <a:rPr lang="nb-NO" sz="2600" dirty="0"/>
              <a:t>Husk fristene, eventuelt legg inn forhåndssvar.</a:t>
            </a:r>
            <a:endParaRPr lang="nb-NO" sz="2600" dirty="0">
              <a:cs typeface="Calibri"/>
            </a:endParaRPr>
          </a:p>
          <a:p>
            <a:pPr marL="231775" indent="-231775"/>
            <a:r>
              <a:rPr lang="nb-NO" sz="2600" dirty="0"/>
              <a:t>Sett alltid opp tre alternative Vg1 </a:t>
            </a:r>
          </a:p>
          <a:p>
            <a:pPr marL="685800" lvl="1" indent="-228600">
              <a:spcBef>
                <a:spcPct val="0"/>
              </a:spcBef>
            </a:pPr>
            <a:r>
              <a:rPr lang="nb-NO" sz="2600" dirty="0"/>
              <a:t>i tre forskjellige utdanningsprogram</a:t>
            </a:r>
          </a:p>
          <a:p>
            <a:endParaRPr lang="nb-NO" dirty="0"/>
          </a:p>
        </p:txBody>
      </p:sp>
    </p:spTree>
    <p:extLst>
      <p:ext uri="{BB962C8B-B14F-4D97-AF65-F5344CB8AC3E}">
        <p14:creationId xmlns:p14="http://schemas.microsoft.com/office/powerpoint/2010/main" val="145481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441267-F79A-48D0-88A5-CB6D210BBAA5}"/>
              </a:ext>
            </a:extLst>
          </p:cNvPr>
          <p:cNvSpPr>
            <a:spLocks noGrp="1"/>
          </p:cNvSpPr>
          <p:nvPr>
            <p:ph type="title"/>
          </p:nvPr>
        </p:nvSpPr>
        <p:spPr/>
        <p:txBody>
          <a:bodyPr/>
          <a:lstStyle/>
          <a:p>
            <a:r>
              <a:rPr lang="nb-NO" dirty="0"/>
              <a:t> </a:t>
            </a:r>
          </a:p>
        </p:txBody>
      </p:sp>
      <p:pic>
        <p:nvPicPr>
          <p:cNvPr id="11" name="Plassholder for innhold 10">
            <a:extLst>
              <a:ext uri="{FF2B5EF4-FFF2-40B4-BE49-F238E27FC236}">
                <a16:creationId xmlns:a16="http://schemas.microsoft.com/office/drawing/2014/main" id="{E283DA5D-5999-4C3B-BD3B-D1F07F10CE8F}"/>
              </a:ext>
            </a:extLst>
          </p:cNvPr>
          <p:cNvPicPr>
            <a:picLocks noGrp="1" noChangeAspect="1"/>
          </p:cNvPicPr>
          <p:nvPr>
            <p:ph idx="1"/>
          </p:nvPr>
        </p:nvPicPr>
        <p:blipFill>
          <a:blip r:embed="rId2"/>
          <a:stretch>
            <a:fillRect/>
          </a:stretch>
        </p:blipFill>
        <p:spPr>
          <a:xfrm>
            <a:off x="682472" y="427330"/>
            <a:ext cx="9449029" cy="6183359"/>
          </a:xfrm>
        </p:spPr>
      </p:pic>
      <p:sp>
        <p:nvSpPr>
          <p:cNvPr id="12" name="Pil: ned 11">
            <a:extLst>
              <a:ext uri="{FF2B5EF4-FFF2-40B4-BE49-F238E27FC236}">
                <a16:creationId xmlns:a16="http://schemas.microsoft.com/office/drawing/2014/main" id="{5F832D3B-C550-4DAF-A793-450F37024EA7}"/>
              </a:ext>
            </a:extLst>
          </p:cNvPr>
          <p:cNvSpPr/>
          <p:nvPr/>
        </p:nvSpPr>
        <p:spPr>
          <a:xfrm>
            <a:off x="7458075" y="727969"/>
            <a:ext cx="409575" cy="56743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92D050"/>
              </a:solidFill>
              <a:highlight>
                <a:srgbClr val="00FF00"/>
              </a:highlight>
            </a:endParaRPr>
          </a:p>
        </p:txBody>
      </p:sp>
      <p:sp>
        <p:nvSpPr>
          <p:cNvPr id="13" name="Venstre klammeparentes 12">
            <a:extLst>
              <a:ext uri="{FF2B5EF4-FFF2-40B4-BE49-F238E27FC236}">
                <a16:creationId xmlns:a16="http://schemas.microsoft.com/office/drawing/2014/main" id="{76D79397-6592-4121-85FB-A7B4894DF113}"/>
              </a:ext>
            </a:extLst>
          </p:cNvPr>
          <p:cNvSpPr/>
          <p:nvPr/>
        </p:nvSpPr>
        <p:spPr>
          <a:xfrm>
            <a:off x="792333" y="1582034"/>
            <a:ext cx="219721" cy="967666"/>
          </a:xfrm>
          <a:prstGeom prst="leftBrace">
            <a:avLst>
              <a:gd name="adj1" fmla="val 8333"/>
              <a:gd name="adj2" fmla="val 50917"/>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4" name="Venstre klammeparentes 13">
            <a:extLst>
              <a:ext uri="{FF2B5EF4-FFF2-40B4-BE49-F238E27FC236}">
                <a16:creationId xmlns:a16="http://schemas.microsoft.com/office/drawing/2014/main" id="{3B84A856-9703-4CE8-BD88-1681F159BC54}"/>
              </a:ext>
            </a:extLst>
          </p:cNvPr>
          <p:cNvSpPr/>
          <p:nvPr/>
        </p:nvSpPr>
        <p:spPr>
          <a:xfrm>
            <a:off x="750718" y="2618912"/>
            <a:ext cx="302949" cy="2547892"/>
          </a:xfrm>
          <a:prstGeom prst="leftBrace">
            <a:avLst>
              <a:gd name="adj1" fmla="val 8333"/>
              <a:gd name="adj2" fmla="val 49639"/>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b="1" dirty="0"/>
          </a:p>
        </p:txBody>
      </p:sp>
    </p:spTree>
    <p:extLst>
      <p:ext uri="{BB962C8B-B14F-4D97-AF65-F5344CB8AC3E}">
        <p14:creationId xmlns:p14="http://schemas.microsoft.com/office/powerpoint/2010/main" val="95771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50EAD0-DC6B-4A93-A2BE-3E9848912D35}"/>
              </a:ext>
            </a:extLst>
          </p:cNvPr>
          <p:cNvSpPr>
            <a:spLocks noGrp="1"/>
          </p:cNvSpPr>
          <p:nvPr>
            <p:ph type="title"/>
          </p:nvPr>
        </p:nvSpPr>
        <p:spPr>
          <a:xfrm>
            <a:off x="450665" y="390237"/>
            <a:ext cx="10683876" cy="1094990"/>
          </a:xfrm>
        </p:spPr>
        <p:txBody>
          <a:bodyPr/>
          <a:lstStyle/>
          <a:p>
            <a:r>
              <a:rPr lang="nb-NO" dirty="0"/>
              <a:t>Søkere etter skole og programområde, 1. ønske</a:t>
            </a:r>
          </a:p>
        </p:txBody>
      </p:sp>
      <p:pic>
        <p:nvPicPr>
          <p:cNvPr id="8" name="Plassholder for innhold 7">
            <a:extLst>
              <a:ext uri="{FF2B5EF4-FFF2-40B4-BE49-F238E27FC236}">
                <a16:creationId xmlns:a16="http://schemas.microsoft.com/office/drawing/2014/main" id="{2553982D-DF80-43AB-A355-E106FD961A56}"/>
              </a:ext>
            </a:extLst>
          </p:cNvPr>
          <p:cNvPicPr>
            <a:picLocks noGrp="1" noChangeAspect="1"/>
          </p:cNvPicPr>
          <p:nvPr>
            <p:ph idx="1"/>
          </p:nvPr>
        </p:nvPicPr>
        <p:blipFill>
          <a:blip r:embed="rId2"/>
          <a:stretch>
            <a:fillRect/>
          </a:stretch>
        </p:blipFill>
        <p:spPr>
          <a:xfrm>
            <a:off x="450665" y="1485227"/>
            <a:ext cx="10870654" cy="1781848"/>
          </a:xfrm>
        </p:spPr>
      </p:pic>
      <p:pic>
        <p:nvPicPr>
          <p:cNvPr id="10" name="Bilde 9">
            <a:extLst>
              <a:ext uri="{FF2B5EF4-FFF2-40B4-BE49-F238E27FC236}">
                <a16:creationId xmlns:a16="http://schemas.microsoft.com/office/drawing/2014/main" id="{1B94ED4A-5938-49E6-8A64-50E33667DC9F}"/>
              </a:ext>
            </a:extLst>
          </p:cNvPr>
          <p:cNvPicPr>
            <a:picLocks noChangeAspect="1"/>
          </p:cNvPicPr>
          <p:nvPr/>
        </p:nvPicPr>
        <p:blipFill>
          <a:blip r:embed="rId3"/>
          <a:stretch>
            <a:fillRect/>
          </a:stretch>
        </p:blipFill>
        <p:spPr>
          <a:xfrm>
            <a:off x="999941" y="3374630"/>
            <a:ext cx="9817285" cy="3242523"/>
          </a:xfrm>
          <a:prstGeom prst="rect">
            <a:avLst/>
          </a:prstGeom>
        </p:spPr>
      </p:pic>
    </p:spTree>
    <p:extLst>
      <p:ext uri="{BB962C8B-B14F-4D97-AF65-F5344CB8AC3E}">
        <p14:creationId xmlns:p14="http://schemas.microsoft.com/office/powerpoint/2010/main" val="1074173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1A2C0-1647-4599-949F-271042FE4794}"/>
              </a:ext>
            </a:extLst>
          </p:cNvPr>
          <p:cNvSpPr>
            <a:spLocks noGrp="1"/>
          </p:cNvSpPr>
          <p:nvPr>
            <p:ph type="title"/>
          </p:nvPr>
        </p:nvSpPr>
        <p:spPr/>
        <p:txBody>
          <a:bodyPr>
            <a:normAutofit fontScale="90000"/>
          </a:bodyPr>
          <a:lstStyle/>
          <a:p>
            <a:r>
              <a:rPr lang="nb-NO" b="1" dirty="0"/>
              <a:t>Nedre karaktergrense ved 2. inntak 11. august 2021</a:t>
            </a:r>
            <a:br>
              <a:rPr lang="nb-NO" dirty="0"/>
            </a:br>
            <a:r>
              <a:rPr lang="nb-NO" sz="2000" dirty="0"/>
              <a:t>Karakterene i tabellen er laveste karakterer lik eller høyere enn 25 karakterpoeng til inntatte på vg1 med ungdomsrett til de fylkeskommunale skolene i møre og </a:t>
            </a:r>
            <a:r>
              <a:rPr lang="nb-NO" sz="2000" dirty="0" err="1"/>
              <a:t>romsdal</a:t>
            </a:r>
            <a:r>
              <a:rPr lang="nb-NO" sz="2000" dirty="0"/>
              <a:t> skoleåret 2021/2022 pr 11.8.21. </a:t>
            </a:r>
            <a:br>
              <a:rPr lang="nb-NO" dirty="0"/>
            </a:br>
            <a:r>
              <a:rPr lang="nb-NO" sz="1600" dirty="0"/>
              <a:t>Ruter merket med * betyr at nedre karaktergrense er a) lavere enn 25 karakterpoeng eller b) tall på utdanningsplasser var høy nok til at alle fikk tilbud.</a:t>
            </a:r>
            <a:br>
              <a:rPr lang="nb-NO" sz="1600" dirty="0"/>
            </a:br>
            <a:r>
              <a:rPr lang="nb-NO" sz="1600" dirty="0"/>
              <a:t>Tabellen sier ikke noe om neste års inntak, kun årets. Vær oppmerksom på at årets 10. klassinger hadde høyere karakterpoeng enn årene før. </a:t>
            </a:r>
          </a:p>
        </p:txBody>
      </p:sp>
      <p:pic>
        <p:nvPicPr>
          <p:cNvPr id="9" name="Plassholder for innhold 8">
            <a:extLst>
              <a:ext uri="{FF2B5EF4-FFF2-40B4-BE49-F238E27FC236}">
                <a16:creationId xmlns:a16="http://schemas.microsoft.com/office/drawing/2014/main" id="{506DCF5B-948A-41B9-9E67-D2A7CF965D03}"/>
              </a:ext>
            </a:extLst>
          </p:cNvPr>
          <p:cNvPicPr>
            <a:picLocks noGrp="1" noChangeAspect="1"/>
          </p:cNvPicPr>
          <p:nvPr>
            <p:ph idx="1"/>
          </p:nvPr>
        </p:nvPicPr>
        <p:blipFill>
          <a:blip r:embed="rId2"/>
          <a:stretch>
            <a:fillRect/>
          </a:stretch>
        </p:blipFill>
        <p:spPr>
          <a:xfrm>
            <a:off x="171341" y="2466976"/>
            <a:ext cx="12020659" cy="4391024"/>
          </a:xfrm>
        </p:spPr>
      </p:pic>
    </p:spTree>
    <p:extLst>
      <p:ext uri="{BB962C8B-B14F-4D97-AF65-F5344CB8AC3E}">
        <p14:creationId xmlns:p14="http://schemas.microsoft.com/office/powerpoint/2010/main" val="384067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42C0F8-20A7-4AE6-A279-13BC18DDAAD6}"/>
              </a:ext>
            </a:extLst>
          </p:cNvPr>
          <p:cNvSpPr>
            <a:spLocks noGrp="1"/>
          </p:cNvSpPr>
          <p:nvPr>
            <p:ph type="title"/>
          </p:nvPr>
        </p:nvSpPr>
        <p:spPr>
          <a:xfrm>
            <a:off x="685801" y="609600"/>
            <a:ext cx="10131425" cy="2667000"/>
          </a:xfrm>
        </p:spPr>
        <p:txBody>
          <a:bodyPr>
            <a:normAutofit/>
          </a:bodyPr>
          <a:lstStyle/>
          <a:p>
            <a:r>
              <a:rPr lang="nb-NO" sz="4800" b="1" dirty="0"/>
              <a:t>Det er hver enkelt elevs ansvar å søke på videregående skole!</a:t>
            </a:r>
          </a:p>
        </p:txBody>
      </p:sp>
      <p:sp>
        <p:nvSpPr>
          <p:cNvPr id="3" name="Plassholder for innhold 2">
            <a:extLst>
              <a:ext uri="{FF2B5EF4-FFF2-40B4-BE49-F238E27FC236}">
                <a16:creationId xmlns:a16="http://schemas.microsoft.com/office/drawing/2014/main" id="{2F360144-AC70-4BE5-AF47-AF79F2CA5AE6}"/>
              </a:ext>
            </a:extLst>
          </p:cNvPr>
          <p:cNvSpPr>
            <a:spLocks noGrp="1"/>
          </p:cNvSpPr>
          <p:nvPr>
            <p:ph idx="1"/>
          </p:nvPr>
        </p:nvSpPr>
        <p:spPr>
          <a:xfrm>
            <a:off x="685801" y="2943225"/>
            <a:ext cx="10131425" cy="3800475"/>
          </a:xfrm>
        </p:spPr>
        <p:txBody>
          <a:bodyPr>
            <a:normAutofit/>
          </a:bodyPr>
          <a:lstStyle/>
          <a:p>
            <a:r>
              <a:rPr lang="nb-NO" sz="2000" dirty="0"/>
              <a:t>Dersom du trenger å få mer informasjon før du søker må du komme til rådgiver så snart som mulig! Gjør gjerne avtale med oss på Teams </a:t>
            </a:r>
            <a:r>
              <a:rPr lang="nb-NO" sz="2000" dirty="0">
                <a:sym typeface="Wingdings" panose="05000000000000000000" pitchFamily="2" charset="2"/>
              </a:rPr>
              <a:t></a:t>
            </a:r>
            <a:endParaRPr lang="nb-NO" sz="2000" dirty="0"/>
          </a:p>
          <a:p>
            <a:r>
              <a:rPr lang="nb-NO" sz="2000" dirty="0"/>
              <a:t>Kom ned til rådgiverne for å gå gjennom søknaden/søke sammen – jo før jo bedre. Du kan endre så mange ganger du vil fram til søknadsfrist!</a:t>
            </a:r>
          </a:p>
          <a:p>
            <a:r>
              <a:rPr lang="nb-NO" sz="2000" dirty="0"/>
              <a:t>Du må ha klart </a:t>
            </a:r>
            <a:r>
              <a:rPr lang="nb-NO" sz="2000" dirty="0" err="1"/>
              <a:t>bankID</a:t>
            </a:r>
            <a:r>
              <a:rPr lang="nb-NO" sz="2000" dirty="0"/>
              <a:t> eller </a:t>
            </a:r>
            <a:r>
              <a:rPr lang="nb-NO" sz="2000" dirty="0" err="1"/>
              <a:t>MinID</a:t>
            </a:r>
            <a:endParaRPr lang="nb-NO" sz="2000" dirty="0"/>
          </a:p>
          <a:p>
            <a:r>
              <a:rPr lang="nb-NO" sz="2000" dirty="0"/>
              <a:t>Du må ha tenkt gjennom hvilket fremmedspråk og hvilken type matematikk du vil ha dersom du skal på et studieforberedende fag!</a:t>
            </a:r>
          </a:p>
          <a:p>
            <a:r>
              <a:rPr lang="nb-NO" sz="2000" dirty="0"/>
              <a:t>Du må søke på 3 ulike utdanningsprogram</a:t>
            </a:r>
          </a:p>
          <a:p>
            <a:r>
              <a:rPr lang="nb-NO" sz="2000" dirty="0"/>
              <a:t>Forhåndssvar: Legg inn forhåndssvar for å sikre deg skoleplass til høsten</a:t>
            </a:r>
          </a:p>
          <a:p>
            <a:endParaRPr lang="nb-NO" dirty="0"/>
          </a:p>
        </p:txBody>
      </p:sp>
    </p:spTree>
    <p:extLst>
      <p:ext uri="{BB962C8B-B14F-4D97-AF65-F5344CB8AC3E}">
        <p14:creationId xmlns:p14="http://schemas.microsoft.com/office/powerpoint/2010/main" val="395411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148A85-38D4-44F7-A6A5-B420522E2D91}"/>
              </a:ext>
            </a:extLst>
          </p:cNvPr>
          <p:cNvSpPr>
            <a:spLocks noGrp="1"/>
          </p:cNvSpPr>
          <p:nvPr>
            <p:ph type="title"/>
          </p:nvPr>
        </p:nvSpPr>
        <p:spPr/>
        <p:txBody>
          <a:bodyPr/>
          <a:lstStyle/>
          <a:p>
            <a:r>
              <a:rPr lang="nb-NO" dirty="0"/>
              <a:t>Informasjon om videregående skole</a:t>
            </a:r>
          </a:p>
        </p:txBody>
      </p:sp>
      <p:sp>
        <p:nvSpPr>
          <p:cNvPr id="3" name="Plassholder for innhold 2">
            <a:extLst>
              <a:ext uri="{FF2B5EF4-FFF2-40B4-BE49-F238E27FC236}">
                <a16:creationId xmlns:a16="http://schemas.microsoft.com/office/drawing/2014/main" id="{035F3DD4-A8BD-4359-86DD-C2D9065F6885}"/>
              </a:ext>
            </a:extLst>
          </p:cNvPr>
          <p:cNvSpPr>
            <a:spLocks noGrp="1"/>
          </p:cNvSpPr>
          <p:nvPr>
            <p:ph idx="1"/>
          </p:nvPr>
        </p:nvSpPr>
        <p:spPr/>
        <p:txBody>
          <a:bodyPr>
            <a:normAutofit/>
          </a:bodyPr>
          <a:lstStyle/>
          <a:p>
            <a:r>
              <a:rPr lang="nb-NO" sz="2400" dirty="0"/>
              <a:t>Elever med omfattende behov for spesialundervisning på videregående – melding fra ungdomsskole og foresatte innen 1. oktober. Vi kaller inn. </a:t>
            </a:r>
          </a:p>
          <a:p>
            <a:r>
              <a:rPr lang="nb-NO" sz="2400" dirty="0"/>
              <a:t>Egne møter for søking for elever med tilretteleggingsbehov (desember) Innkalling kommer.</a:t>
            </a:r>
          </a:p>
          <a:p>
            <a:r>
              <a:rPr lang="nb-NO" sz="2400" dirty="0"/>
              <a:t>Individuell samtale og søking med rådgiver (januar-februar)</a:t>
            </a:r>
          </a:p>
          <a:p>
            <a:pPr marL="0" indent="0">
              <a:buNone/>
            </a:pPr>
            <a:endParaRPr lang="nb-NO" sz="2400" dirty="0"/>
          </a:p>
          <a:p>
            <a:r>
              <a:rPr lang="nb-NO" sz="2400" dirty="0" err="1"/>
              <a:t>MinID</a:t>
            </a:r>
            <a:r>
              <a:rPr lang="nb-NO" sz="2400" dirty="0"/>
              <a:t> – brev i posten i desember/januar med koder til søking. </a:t>
            </a:r>
          </a:p>
        </p:txBody>
      </p:sp>
    </p:spTree>
    <p:extLst>
      <p:ext uri="{BB962C8B-B14F-4D97-AF65-F5344CB8AC3E}">
        <p14:creationId xmlns:p14="http://schemas.microsoft.com/office/powerpoint/2010/main" val="72397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a:t>
            </a:r>
          </a:p>
        </p:txBody>
      </p:sp>
      <p:sp>
        <p:nvSpPr>
          <p:cNvPr id="3" name="Pil: høyre 2">
            <a:extLst>
              <a:ext uri="{FF2B5EF4-FFF2-40B4-BE49-F238E27FC236}">
                <a16:creationId xmlns:a16="http://schemas.microsoft.com/office/drawing/2014/main" id="{BBB98C74-0F17-4764-AB91-C7D787E8B5F0}"/>
              </a:ext>
            </a:extLst>
          </p:cNvPr>
          <p:cNvSpPr/>
          <p:nvPr/>
        </p:nvSpPr>
        <p:spPr>
          <a:xfrm>
            <a:off x="88776" y="2065867"/>
            <a:ext cx="2388093" cy="1029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Studieforberedende</a:t>
            </a:r>
          </a:p>
        </p:txBody>
      </p:sp>
      <p:sp>
        <p:nvSpPr>
          <p:cNvPr id="5" name="Pil: høyre 4">
            <a:extLst>
              <a:ext uri="{FF2B5EF4-FFF2-40B4-BE49-F238E27FC236}">
                <a16:creationId xmlns:a16="http://schemas.microsoft.com/office/drawing/2014/main" id="{ED208696-13E0-4B6C-BA3B-37A961439984}"/>
              </a:ext>
            </a:extLst>
          </p:cNvPr>
          <p:cNvSpPr/>
          <p:nvPr/>
        </p:nvSpPr>
        <p:spPr>
          <a:xfrm>
            <a:off x="144261" y="3428999"/>
            <a:ext cx="2277121" cy="9654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dirty="0"/>
              <a:t>Yrkesfag</a:t>
            </a:r>
          </a:p>
        </p:txBody>
      </p:sp>
      <p:sp>
        <p:nvSpPr>
          <p:cNvPr id="7" name="Plassholder for innhold 6">
            <a:extLst>
              <a:ext uri="{FF2B5EF4-FFF2-40B4-BE49-F238E27FC236}">
                <a16:creationId xmlns:a16="http://schemas.microsoft.com/office/drawing/2014/main" id="{5E4FF501-B368-4437-9BBC-0E705EBBE911}"/>
              </a:ext>
            </a:extLst>
          </p:cNvPr>
          <p:cNvSpPr>
            <a:spLocks noGrp="1"/>
          </p:cNvSpPr>
          <p:nvPr>
            <p:ph idx="1"/>
          </p:nvPr>
        </p:nvSpPr>
        <p:spPr/>
        <p:txBody>
          <a:bodyPr/>
          <a:lstStyle/>
          <a:p>
            <a:r>
              <a:rPr lang="nb-NO" dirty="0"/>
              <a:t> </a:t>
            </a:r>
          </a:p>
        </p:txBody>
      </p:sp>
      <p:pic>
        <p:nvPicPr>
          <p:cNvPr id="11" name="Bilde 10">
            <a:extLst>
              <a:ext uri="{FF2B5EF4-FFF2-40B4-BE49-F238E27FC236}">
                <a16:creationId xmlns:a16="http://schemas.microsoft.com/office/drawing/2014/main" id="{A26860F5-0F12-4A2E-A814-C4F0722E280B}"/>
              </a:ext>
            </a:extLst>
          </p:cNvPr>
          <p:cNvPicPr>
            <a:picLocks noChangeAspect="1"/>
          </p:cNvPicPr>
          <p:nvPr/>
        </p:nvPicPr>
        <p:blipFill>
          <a:blip r:embed="rId2"/>
          <a:stretch>
            <a:fillRect/>
          </a:stretch>
        </p:blipFill>
        <p:spPr>
          <a:xfrm>
            <a:off x="2547274" y="609600"/>
            <a:ext cx="9578142" cy="5511560"/>
          </a:xfrm>
          <a:prstGeom prst="rect">
            <a:avLst/>
          </a:prstGeom>
        </p:spPr>
      </p:pic>
    </p:spTree>
    <p:extLst>
      <p:ext uri="{BB962C8B-B14F-4D97-AF65-F5344CB8AC3E}">
        <p14:creationId xmlns:p14="http://schemas.microsoft.com/office/powerpoint/2010/main" val="322385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006EB-D591-4A71-A24F-0481E4E9E109}"/>
              </a:ext>
            </a:extLst>
          </p:cNvPr>
          <p:cNvSpPr>
            <a:spLocks noGrp="1"/>
          </p:cNvSpPr>
          <p:nvPr>
            <p:ph type="title"/>
          </p:nvPr>
        </p:nvSpPr>
        <p:spPr/>
        <p:txBody>
          <a:bodyPr/>
          <a:lstStyle/>
          <a:p>
            <a:r>
              <a:rPr lang="nb-NO" dirty="0"/>
              <a:t>Studie- eller yrkeskompetanse?</a:t>
            </a:r>
          </a:p>
        </p:txBody>
      </p:sp>
      <p:pic>
        <p:nvPicPr>
          <p:cNvPr id="5" name="Plassholder for innhold 4">
            <a:extLst>
              <a:ext uri="{FF2B5EF4-FFF2-40B4-BE49-F238E27FC236}">
                <a16:creationId xmlns:a16="http://schemas.microsoft.com/office/drawing/2014/main" id="{E5A2E109-DFDD-4832-8C37-B305D5B41D3A}"/>
              </a:ext>
            </a:extLst>
          </p:cNvPr>
          <p:cNvPicPr>
            <a:picLocks noGrp="1" noChangeAspect="1"/>
          </p:cNvPicPr>
          <p:nvPr>
            <p:ph idx="1"/>
          </p:nvPr>
        </p:nvPicPr>
        <p:blipFill>
          <a:blip r:embed="rId2"/>
          <a:stretch>
            <a:fillRect/>
          </a:stretch>
        </p:blipFill>
        <p:spPr>
          <a:xfrm>
            <a:off x="685801" y="1955455"/>
            <a:ext cx="9013179" cy="4292945"/>
          </a:xfrm>
        </p:spPr>
      </p:pic>
    </p:spTree>
    <p:extLst>
      <p:ext uri="{BB962C8B-B14F-4D97-AF65-F5344CB8AC3E}">
        <p14:creationId xmlns:p14="http://schemas.microsoft.com/office/powerpoint/2010/main" val="334118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6916E5-366F-46F6-9A9B-654520AA207D}"/>
              </a:ext>
            </a:extLst>
          </p:cNvPr>
          <p:cNvSpPr>
            <a:spLocks noGrp="1"/>
          </p:cNvSpPr>
          <p:nvPr>
            <p:ph type="title"/>
          </p:nvPr>
        </p:nvSpPr>
        <p:spPr/>
        <p:txBody>
          <a:bodyPr/>
          <a:lstStyle/>
          <a:p>
            <a:r>
              <a:rPr lang="nb-NO" dirty="0"/>
              <a:t>Generell studiekompetanse</a:t>
            </a:r>
          </a:p>
        </p:txBody>
      </p:sp>
      <p:sp>
        <p:nvSpPr>
          <p:cNvPr id="3" name="Plassholder for innhold 2">
            <a:extLst>
              <a:ext uri="{FF2B5EF4-FFF2-40B4-BE49-F238E27FC236}">
                <a16:creationId xmlns:a16="http://schemas.microsoft.com/office/drawing/2014/main" id="{6DE7704C-DBA6-4AF3-A5F0-9D3FBE627EFA}"/>
              </a:ext>
            </a:extLst>
          </p:cNvPr>
          <p:cNvSpPr>
            <a:spLocks noGrp="1"/>
          </p:cNvSpPr>
          <p:nvPr>
            <p:ph idx="1"/>
          </p:nvPr>
        </p:nvSpPr>
        <p:spPr/>
        <p:txBody>
          <a:bodyPr>
            <a:noAutofit/>
          </a:bodyPr>
          <a:lstStyle/>
          <a:p>
            <a:r>
              <a:rPr lang="nb-NO" sz="2400" b="1" dirty="0"/>
              <a:t>Generell studiekompetanse </a:t>
            </a:r>
            <a:r>
              <a:rPr lang="nb-NO" sz="2400" dirty="0"/>
              <a:t>er det faglige grunnlaget for å søke opptak til universiteter og høgskoler.</a:t>
            </a:r>
          </a:p>
          <a:p>
            <a:r>
              <a:rPr lang="nb-NO" sz="2400" b="1" dirty="0"/>
              <a:t>Spesiell studiekompetanse </a:t>
            </a:r>
            <a:r>
              <a:rPr lang="nb-NO" sz="2400" dirty="0"/>
              <a:t>betyr at det i tillegg stilles krav om spesielle fag eller fagkombinasjoner.</a:t>
            </a:r>
          </a:p>
          <a:p>
            <a:r>
              <a:rPr lang="nb-NO" sz="2400" dirty="0"/>
              <a:t>Studiesteder tilbyr forkurs ved oppstart av studiet ved behov.</a:t>
            </a:r>
          </a:p>
          <a:p>
            <a:r>
              <a:rPr lang="nb-NO" sz="2400" dirty="0"/>
              <a:t>Noen studier har opptaksprøve.</a:t>
            </a:r>
          </a:p>
          <a:p>
            <a:pPr marL="0" indent="0">
              <a:buNone/>
            </a:pPr>
            <a:endParaRPr lang="nb-NO" sz="2400" dirty="0"/>
          </a:p>
          <a:p>
            <a:r>
              <a:rPr lang="nb-NO" sz="2400" dirty="0"/>
              <a:t>Du får vitnemål som dokumentasjon på studiekompetanse. </a:t>
            </a:r>
          </a:p>
        </p:txBody>
      </p:sp>
    </p:spTree>
    <p:extLst>
      <p:ext uri="{BB962C8B-B14F-4D97-AF65-F5344CB8AC3E}">
        <p14:creationId xmlns:p14="http://schemas.microsoft.com/office/powerpoint/2010/main" val="213766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161BC4-8D25-45D2-BEF6-B5DC71AA6B4F}"/>
              </a:ext>
            </a:extLst>
          </p:cNvPr>
          <p:cNvSpPr>
            <a:spLocks noGrp="1"/>
          </p:cNvSpPr>
          <p:nvPr>
            <p:ph type="title"/>
          </p:nvPr>
        </p:nvSpPr>
        <p:spPr>
          <a:xfrm>
            <a:off x="685801" y="279816"/>
            <a:ext cx="10131425" cy="1456267"/>
          </a:xfrm>
        </p:spPr>
        <p:txBody>
          <a:bodyPr/>
          <a:lstStyle/>
          <a:p>
            <a:r>
              <a:rPr lang="nb-NO" dirty="0"/>
              <a:t>Yrkeskompetanse – når du er utdannet til å utøve et yrke</a:t>
            </a:r>
          </a:p>
        </p:txBody>
      </p:sp>
      <p:sp>
        <p:nvSpPr>
          <p:cNvPr id="3" name="Plassholder for innhold 2">
            <a:extLst>
              <a:ext uri="{FF2B5EF4-FFF2-40B4-BE49-F238E27FC236}">
                <a16:creationId xmlns:a16="http://schemas.microsoft.com/office/drawing/2014/main" id="{4896D8AC-EC4A-4459-B3DF-4606E1A6E345}"/>
              </a:ext>
            </a:extLst>
          </p:cNvPr>
          <p:cNvSpPr>
            <a:spLocks noGrp="1"/>
          </p:cNvSpPr>
          <p:nvPr>
            <p:ph idx="1"/>
          </p:nvPr>
        </p:nvSpPr>
        <p:spPr>
          <a:xfrm>
            <a:off x="685801" y="2411890"/>
            <a:ext cx="10131425" cy="3649133"/>
          </a:xfrm>
        </p:spPr>
        <p:txBody>
          <a:bodyPr>
            <a:noAutofit/>
          </a:bodyPr>
          <a:lstStyle/>
          <a:p>
            <a:r>
              <a:rPr lang="nb-NO" sz="2400" u="sng" dirty="0"/>
              <a:t>Du får vitnemål som dokumentasjon når du har:</a:t>
            </a:r>
          </a:p>
          <a:p>
            <a:pPr lvl="1"/>
            <a:r>
              <a:rPr lang="nb-NO" sz="2400" dirty="0"/>
              <a:t>Fullført fag og bestått fastsatt opplæring i skole</a:t>
            </a:r>
          </a:p>
          <a:p>
            <a:pPr lvl="1"/>
            <a:r>
              <a:rPr lang="nb-NO" sz="2400" dirty="0"/>
              <a:t>Fullført den fastsatte opplæringstiden i bedrift</a:t>
            </a:r>
          </a:p>
          <a:p>
            <a:pPr lvl="1"/>
            <a:r>
              <a:rPr lang="nb-NO" sz="2400" dirty="0"/>
              <a:t>Bestått fag- eller svenneprøven ved slutten av læretiden</a:t>
            </a:r>
          </a:p>
          <a:p>
            <a:pPr marL="457200" lvl="1" indent="0">
              <a:buNone/>
            </a:pPr>
            <a:endParaRPr lang="nb-NO" sz="2400" dirty="0"/>
          </a:p>
          <a:p>
            <a:r>
              <a:rPr lang="nb-NO" sz="2400" u="sng" dirty="0"/>
              <a:t>Når du har yrkeskompetanse, kan du:</a:t>
            </a:r>
          </a:p>
          <a:p>
            <a:pPr lvl="1"/>
            <a:r>
              <a:rPr lang="nb-NO" sz="2400" dirty="0">
                <a:cs typeface="Calibri"/>
              </a:rPr>
              <a:t>Utøve yrket ditt</a:t>
            </a:r>
          </a:p>
          <a:p>
            <a:pPr lvl="1"/>
            <a:r>
              <a:rPr lang="nb-NO" sz="2400" dirty="0"/>
              <a:t>Gå videre på fagskole</a:t>
            </a:r>
            <a:endParaRPr lang="nb-NO" dirty="0"/>
          </a:p>
          <a:p>
            <a:pPr lvl="1"/>
            <a:r>
              <a:rPr lang="nb-NO" sz="2400" dirty="0"/>
              <a:t>Gå videre med påbygning til generell studiekompetanse</a:t>
            </a:r>
          </a:p>
          <a:p>
            <a:pPr lvl="1"/>
            <a:r>
              <a:rPr lang="nb-NO" sz="2400" dirty="0"/>
              <a:t>Fag- og svennebrev gir grunnlag for mesterbrev</a:t>
            </a:r>
          </a:p>
        </p:txBody>
      </p:sp>
    </p:spTree>
    <p:extLst>
      <p:ext uri="{BB962C8B-B14F-4D97-AF65-F5344CB8AC3E}">
        <p14:creationId xmlns:p14="http://schemas.microsoft.com/office/powerpoint/2010/main" val="111437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E3852B-454D-4768-B7B4-9411843FD29C}"/>
              </a:ext>
            </a:extLst>
          </p:cNvPr>
          <p:cNvSpPr>
            <a:spLocks noGrp="1"/>
          </p:cNvSpPr>
          <p:nvPr>
            <p:ph type="title"/>
          </p:nvPr>
        </p:nvSpPr>
        <p:spPr/>
        <p:txBody>
          <a:bodyPr/>
          <a:lstStyle/>
          <a:p>
            <a:r>
              <a:rPr lang="nb-NO" dirty="0"/>
              <a:t>Hvilke rettigheter har du?</a:t>
            </a:r>
          </a:p>
        </p:txBody>
      </p:sp>
      <p:sp>
        <p:nvSpPr>
          <p:cNvPr id="3" name="Plassholder for innhold 2">
            <a:extLst>
              <a:ext uri="{FF2B5EF4-FFF2-40B4-BE49-F238E27FC236}">
                <a16:creationId xmlns:a16="http://schemas.microsoft.com/office/drawing/2014/main" id="{56402772-DAF8-4451-8DAD-D0A4D45C0B3B}"/>
              </a:ext>
            </a:extLst>
          </p:cNvPr>
          <p:cNvSpPr>
            <a:spLocks noGrp="1"/>
          </p:cNvSpPr>
          <p:nvPr>
            <p:ph idx="1"/>
          </p:nvPr>
        </p:nvSpPr>
        <p:spPr/>
        <p:txBody>
          <a:bodyPr>
            <a:normAutofit/>
          </a:bodyPr>
          <a:lstStyle/>
          <a:p>
            <a:r>
              <a:rPr lang="nb-NO" sz="2400" u="sng" dirty="0"/>
              <a:t>Du som går ut av grunnskolen, har rett til:</a:t>
            </a:r>
          </a:p>
          <a:p>
            <a:pPr lvl="1"/>
            <a:r>
              <a:rPr lang="nb-NO" sz="2200" dirty="0"/>
              <a:t>3 års videregående opplæring i fylket i løpet av en sammenhengende periode på</a:t>
            </a:r>
            <a:endParaRPr lang="nb-NO" sz="2200" dirty="0">
              <a:cs typeface="Calibri"/>
            </a:endParaRPr>
          </a:p>
          <a:p>
            <a:pPr lvl="2"/>
            <a:r>
              <a:rPr lang="nb-NO" sz="2200" dirty="0"/>
              <a:t>5 år hvis opplæringen foregår i skole</a:t>
            </a:r>
            <a:endParaRPr lang="nb-NO" sz="2200" dirty="0">
              <a:cs typeface="Calibri" panose="020F0502020204030204"/>
            </a:endParaRPr>
          </a:p>
          <a:p>
            <a:pPr lvl="2"/>
            <a:r>
              <a:rPr lang="nb-NO" sz="2200" dirty="0"/>
              <a:t>6 år hvis hele eller deler av opplæringen foregår i bedrift, men du må fullføre innen utgangen av det året du fyller 24 år.</a:t>
            </a:r>
            <a:endParaRPr lang="nb-NO" sz="2200" dirty="0">
              <a:cs typeface="Calibri" panose="020F0502020204030204"/>
            </a:endParaRPr>
          </a:p>
          <a:p>
            <a:r>
              <a:rPr lang="nb-NO" sz="2400" dirty="0"/>
              <a:t>Å fullføre opplæring som etter læreplanen varer i mer enn 3 år.</a:t>
            </a:r>
          </a:p>
        </p:txBody>
      </p:sp>
    </p:spTree>
    <p:extLst>
      <p:ext uri="{BB962C8B-B14F-4D97-AF65-F5344CB8AC3E}">
        <p14:creationId xmlns:p14="http://schemas.microsoft.com/office/powerpoint/2010/main" val="147526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55D5C-30A5-4F86-9D50-D19F309D5C84}"/>
              </a:ext>
            </a:extLst>
          </p:cNvPr>
          <p:cNvSpPr>
            <a:spLocks noGrp="1"/>
          </p:cNvSpPr>
          <p:nvPr>
            <p:ph type="title"/>
          </p:nvPr>
        </p:nvSpPr>
        <p:spPr>
          <a:xfrm>
            <a:off x="640831" y="0"/>
            <a:ext cx="10131425" cy="1456267"/>
          </a:xfrm>
        </p:spPr>
        <p:txBody>
          <a:bodyPr/>
          <a:lstStyle/>
          <a:p>
            <a:r>
              <a:rPr lang="nb-NO" dirty="0"/>
              <a:t>Hvilke rettigheter har du?</a:t>
            </a:r>
          </a:p>
        </p:txBody>
      </p:sp>
      <p:sp>
        <p:nvSpPr>
          <p:cNvPr id="3" name="Plassholder for innhold 2">
            <a:extLst>
              <a:ext uri="{FF2B5EF4-FFF2-40B4-BE49-F238E27FC236}">
                <a16:creationId xmlns:a16="http://schemas.microsoft.com/office/drawing/2014/main" id="{FC7C1807-1A0C-475F-B099-D7F0522B1E8F}"/>
              </a:ext>
            </a:extLst>
          </p:cNvPr>
          <p:cNvSpPr>
            <a:spLocks noGrp="1"/>
          </p:cNvSpPr>
          <p:nvPr>
            <p:ph idx="1"/>
          </p:nvPr>
        </p:nvSpPr>
        <p:spPr>
          <a:xfrm>
            <a:off x="790733" y="2218059"/>
            <a:ext cx="10131425" cy="3649133"/>
          </a:xfrm>
        </p:spPr>
        <p:txBody>
          <a:bodyPr>
            <a:noAutofit/>
          </a:bodyPr>
          <a:lstStyle/>
          <a:p>
            <a:r>
              <a:rPr lang="nb-NO" sz="2000" b="1" dirty="0"/>
              <a:t>Du som går ut av grunnskolen, har rett til:</a:t>
            </a:r>
          </a:p>
          <a:p>
            <a:pPr lvl="1"/>
            <a:r>
              <a:rPr lang="nb-NO" sz="2000" dirty="0"/>
              <a:t>Inntak på VG1 i ett av tre utdanningsprogram i fylket</a:t>
            </a:r>
          </a:p>
          <a:p>
            <a:pPr lvl="1"/>
            <a:r>
              <a:rPr lang="nb-NO" sz="2000" dirty="0"/>
              <a:t>Må søke i prioritert rekkefølge: 1 – 2 – 3 </a:t>
            </a:r>
          </a:p>
          <a:p>
            <a:pPr marL="457200" lvl="1" indent="0">
              <a:buNone/>
            </a:pPr>
            <a:endParaRPr lang="nb-NO" sz="2000" dirty="0"/>
          </a:p>
          <a:p>
            <a:r>
              <a:rPr lang="nb-NO" sz="2000" b="1" dirty="0"/>
              <a:t>Inntak på VG2 som bygger på det VG1 du har valgt</a:t>
            </a:r>
          </a:p>
          <a:p>
            <a:pPr lvl="1"/>
            <a:r>
              <a:rPr lang="nb-NO" sz="2000" dirty="0"/>
              <a:t>Men du har ikke krav på å få det programområdet du prioriterer</a:t>
            </a:r>
          </a:p>
          <a:p>
            <a:pPr marL="457200" lvl="1" indent="0">
              <a:buNone/>
            </a:pPr>
            <a:endParaRPr lang="nb-NO" sz="2000" b="1" dirty="0"/>
          </a:p>
          <a:p>
            <a:r>
              <a:rPr lang="nb-NO" sz="2000" b="1" dirty="0"/>
              <a:t>Veiledning og hjelp fra oppfølgingstjenesten (OT) til og med det året du fyller 21 år hvis du:</a:t>
            </a:r>
          </a:p>
          <a:p>
            <a:pPr lvl="1"/>
            <a:r>
              <a:rPr lang="nb-NO" sz="2000" dirty="0"/>
              <a:t>Ikke søker opplæringsplass</a:t>
            </a:r>
          </a:p>
          <a:p>
            <a:pPr lvl="1"/>
            <a:r>
              <a:rPr lang="nb-NO" sz="2000" dirty="0"/>
              <a:t>Ikke tar imot opplæringsplass</a:t>
            </a:r>
          </a:p>
          <a:p>
            <a:pPr lvl="1"/>
            <a:r>
              <a:rPr lang="nb-NO" sz="2000" dirty="0"/>
              <a:t>Avbryter opplæringen før den er fullført</a:t>
            </a:r>
          </a:p>
          <a:p>
            <a:pPr lvl="1"/>
            <a:r>
              <a:rPr lang="nb-NO" sz="2000" dirty="0"/>
              <a:t>Ikke er i fast arbeid</a:t>
            </a:r>
          </a:p>
          <a:p>
            <a:pPr lvl="1"/>
            <a:r>
              <a:rPr lang="nb-NO" sz="2000" dirty="0"/>
              <a:t>Taper opplæringsretten</a:t>
            </a:r>
          </a:p>
        </p:txBody>
      </p:sp>
    </p:spTree>
    <p:extLst>
      <p:ext uri="{BB962C8B-B14F-4D97-AF65-F5344CB8AC3E}">
        <p14:creationId xmlns:p14="http://schemas.microsoft.com/office/powerpoint/2010/main" val="2094122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mmelsk">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5BABA61B18CA4593A853B68082F3AD" ma:contentTypeVersion="5" ma:contentTypeDescription="Opprett et nytt dokument." ma:contentTypeScope="" ma:versionID="be978b84cd9dc4480437bb503e64fa4d">
  <xsd:schema xmlns:xsd="http://www.w3.org/2001/XMLSchema" xmlns:xs="http://www.w3.org/2001/XMLSchema" xmlns:p="http://schemas.microsoft.com/office/2006/metadata/properties" xmlns:ns2="1d156371-e08b-48cd-864f-4e8ee9331156" xmlns:ns3="32899667-73f8-409c-943b-6d0b6220903d" targetNamespace="http://schemas.microsoft.com/office/2006/metadata/properties" ma:root="true" ma:fieldsID="9f2ba9f48f3c09c8c5dc3f6a68830a0b" ns2:_="" ns3:_="">
    <xsd:import namespace="1d156371-e08b-48cd-864f-4e8ee9331156"/>
    <xsd:import namespace="32899667-73f8-409c-943b-6d0b622090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56371-e08b-48cd-864f-4e8ee9331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899667-73f8-409c-943b-6d0b6220903d"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08F83-573D-4536-8066-EF39CACA7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56371-e08b-48cd-864f-4e8ee9331156"/>
    <ds:schemaRef ds:uri="32899667-73f8-409c-943b-6d0b622090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38B1F-67F1-41F0-821D-7BC8FA9C98D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0859AD-1F63-4B8C-83AB-E627B108A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TM03457452[[fn=Himmelsk]]</Template>
  <TotalTime>2858</TotalTime>
  <Words>1828</Words>
  <Application>Microsoft Office PowerPoint</Application>
  <PresentationFormat>Widescreen</PresentationFormat>
  <Paragraphs>191</Paragraphs>
  <Slides>28</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Calibri</vt:lpstr>
      <vt:lpstr>Calibri Light</vt:lpstr>
      <vt:lpstr>Wingdings</vt:lpstr>
      <vt:lpstr>Himmelsk</vt:lpstr>
      <vt:lpstr>Søke på videregående skole 2022/2023</vt:lpstr>
      <vt:lpstr>Informasjon om videregående skole</vt:lpstr>
      <vt:lpstr>Informasjon om videregående skole</vt:lpstr>
      <vt:lpstr> </vt:lpstr>
      <vt:lpstr>Studie- eller yrkeskompetanse?</vt:lpstr>
      <vt:lpstr>Generell studiekompetanse</vt:lpstr>
      <vt:lpstr>Yrkeskompetanse – når du er utdannet til å utøve et yrke</vt:lpstr>
      <vt:lpstr>Hvilke rettigheter har du?</vt:lpstr>
      <vt:lpstr>Hvilke rettigheter har du?</vt:lpstr>
      <vt:lpstr>Spesialundervisning og inntak etter ulike skjema</vt:lpstr>
      <vt:lpstr>Hvor kan du gå på skole?</vt:lpstr>
      <vt:lpstr>Flytting</vt:lpstr>
      <vt:lpstr>Poengberegning</vt:lpstr>
      <vt:lpstr> </vt:lpstr>
      <vt:lpstr>Viktige datoer</vt:lpstr>
      <vt:lpstr>Rådgiverne hjelper alle elevene enkeltvis med å gå gjennom søknaden på skolen.</vt:lpstr>
      <vt:lpstr>Søke på Vigo.no </vt:lpstr>
      <vt:lpstr>-Språk -Type matematikk -forhåndssvar </vt:lpstr>
      <vt:lpstr>Krav om helse- og/eller politiattest</vt:lpstr>
      <vt:lpstr>Vg1 Musikk, dans og drama, idrettsfag og toppidrett</vt:lpstr>
      <vt:lpstr>Søker må svare på tilbud om plass </vt:lpstr>
      <vt:lpstr>Hvordan svare på tilbud om plass  </vt:lpstr>
      <vt:lpstr>Skolestart mandag 22.august</vt:lpstr>
      <vt:lpstr>Nyttige tips og råd</vt:lpstr>
      <vt:lpstr> </vt:lpstr>
      <vt:lpstr>Søkere etter skole og programområde, 1. ønske</vt:lpstr>
      <vt:lpstr>Nedre karaktergrense ved 2. inntak 11. august 2021 Karakterene i tabellen er laveste karakterer lik eller høyere enn 25 karakterpoeng til inntatte på vg1 med ungdomsrett til de fylkeskommunale skolene i møre og romsdal skoleåret 2021/2022 pr 11.8.21.  Ruter merket med * betyr at nedre karaktergrense er a) lavere enn 25 karakterpoeng eller b) tall på utdanningsplasser var høy nok til at alle fikk tilbud. Tabellen sier ikke noe om neste års inntak, kun årets. Vær oppmerksom på at årets 10. klassinger hadde høyere karakterpoeng enn årene før. </vt:lpstr>
      <vt:lpstr>Det er hver enkelt elevs ansvar å søke på videregående skole!</vt:lpstr>
    </vt:vector>
  </TitlesOfParts>
  <Company>IKT Orkidé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Søke på videregående skole</dc:title>
  <dc:creator>Kirsti Wirum</dc:creator>
  <cp:lastModifiedBy>Kirsti Wirum</cp:lastModifiedBy>
  <cp:revision>126</cp:revision>
  <dcterms:created xsi:type="dcterms:W3CDTF">2020-01-14T11:22:34Z</dcterms:created>
  <dcterms:modified xsi:type="dcterms:W3CDTF">2022-01-10T11:16:16Z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0x010100795BABA61B18CA4593A853B68082F3AD</vt:lpwstr>
  </property>
</Properties>
</file>